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57"/>
  </p:notesMasterIdLst>
  <p:sldIdLst>
    <p:sldId id="256" r:id="rId3"/>
    <p:sldId id="305" r:id="rId4"/>
    <p:sldId id="258" r:id="rId5"/>
    <p:sldId id="259" r:id="rId6"/>
    <p:sldId id="260" r:id="rId7"/>
    <p:sldId id="261" r:id="rId8"/>
    <p:sldId id="308" r:id="rId9"/>
    <p:sldId id="309" r:id="rId10"/>
    <p:sldId id="310"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57" r:id="rId37"/>
    <p:sldId id="30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Lst>
  <p:sldSz cx="9144000" cy="5143500" type="screen16x9"/>
  <p:notesSz cx="6858000" cy="9144000"/>
  <p:embeddedFontLst>
    <p:embeddedFont>
      <p:font typeface="Actor" panose="020B0604020202020204" charset="0"/>
      <p:regular r:id="rId58"/>
    </p:embeddedFont>
    <p:embeddedFont>
      <p:font typeface="Amatic SC" panose="00000500000000000000" pitchFamily="2" charset="-79"/>
      <p:regular r:id="rId59"/>
      <p:bold r:id="rId60"/>
    </p:embeddedFont>
    <p:embeddedFont>
      <p:font typeface="Bebas Neue" panose="020B0606020202050201" pitchFamily="34" charset="0"/>
      <p:regular r:id="rId61"/>
    </p:embeddedFont>
    <p:embeddedFont>
      <p:font typeface="Calibri" panose="020F0502020204030204" pitchFamily="34" charset="0"/>
      <p:regular r:id="rId62"/>
      <p:bold r:id="rId63"/>
      <p:italic r:id="rId64"/>
      <p:boldItalic r:id="rId65"/>
    </p:embeddedFont>
    <p:embeddedFont>
      <p:font typeface="Cuprum" panose="020B0604020202020204" charset="0"/>
      <p:regular r:id="rId66"/>
      <p:bold r:id="rId67"/>
      <p:italic r:id="rId68"/>
      <p:boldItalic r:id="rId69"/>
    </p:embeddedFont>
    <p:embeddedFont>
      <p:font typeface="Cuprum Medium" panose="020B0604020202020204" charset="0"/>
      <p:regular r:id="rId70"/>
      <p:bold r:id="rId71"/>
      <p:italic r:id="rId72"/>
      <p:boldItalic r:id="rId73"/>
    </p:embeddedFont>
    <p:embeddedFont>
      <p:font typeface="Cuprum SemiBold" panose="020B0604020202020204" charset="0"/>
      <p:regular r:id="rId74"/>
      <p:bold r:id="rId75"/>
      <p:italic r:id="rId76"/>
      <p:boldItalic r:id="rId77"/>
    </p:embeddedFont>
    <p:embeddedFont>
      <p:font typeface="Manrope" panose="020B0604020202020204" charset="0"/>
      <p:regular r:id="rId78"/>
      <p:bold r:id="rId79"/>
    </p:embeddedFont>
    <p:embeddedFont>
      <p:font typeface="Poppins Medium" panose="00000600000000000000" pitchFamily="2" charset="0"/>
      <p:regular r:id="rId80"/>
      <p:bold r:id="rId81"/>
      <p:italic r:id="rId82"/>
      <p:boldItalic r:id="rId83"/>
    </p:embeddedFont>
    <p:embeddedFont>
      <p:font typeface="Proxima Nova" panose="020B0604020202020204" charset="0"/>
      <p:regular r:id="rId84"/>
      <p:bold r:id="rId85"/>
      <p:italic r:id="rId86"/>
      <p:boldItalic r:id="rId87"/>
    </p:embeddedFont>
    <p:embeddedFont>
      <p:font typeface="Roboto Medium" panose="02000000000000000000" pitchFamily="2" charset="0"/>
      <p:regular r:id="rId88"/>
      <p:bold r:id="rId89"/>
      <p:italic r:id="rId90"/>
      <p:boldItalic r:id="rId9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1BBC9F8-7F05-47ED-AE77-D33390431856}">
  <a:tblStyle styleId="{01BBC9F8-7F05-47ED-AE77-D3339043185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6.fntdata"/><Relationship Id="rId68" Type="http://schemas.openxmlformats.org/officeDocument/2006/relationships/font" Target="fonts/font11.fntdata"/><Relationship Id="rId84" Type="http://schemas.openxmlformats.org/officeDocument/2006/relationships/font" Target="fonts/font27.fntdata"/><Relationship Id="rId89" Type="http://schemas.openxmlformats.org/officeDocument/2006/relationships/font" Target="fonts/font32.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1.fntdata"/><Relationship Id="rId74" Type="http://schemas.openxmlformats.org/officeDocument/2006/relationships/font" Target="fonts/font17.fntdata"/><Relationship Id="rId79" Type="http://schemas.openxmlformats.org/officeDocument/2006/relationships/font" Target="fonts/font22.fntdata"/><Relationship Id="rId5" Type="http://schemas.openxmlformats.org/officeDocument/2006/relationships/slide" Target="slides/slide3.xml"/><Relationship Id="rId90" Type="http://schemas.openxmlformats.org/officeDocument/2006/relationships/font" Target="fonts/font33.fntdata"/><Relationship Id="rId95" Type="http://schemas.openxmlformats.org/officeDocument/2006/relationships/tableStyles" Target="tableStyle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7.fntdata"/><Relationship Id="rId69" Type="http://schemas.openxmlformats.org/officeDocument/2006/relationships/font" Target="fonts/font1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5.fntdata"/><Relationship Id="rId80" Type="http://schemas.openxmlformats.org/officeDocument/2006/relationships/font" Target="fonts/font23.fntdata"/><Relationship Id="rId85" Type="http://schemas.openxmlformats.org/officeDocument/2006/relationships/font" Target="fonts/font28.fntdata"/><Relationship Id="rId93"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83" Type="http://schemas.openxmlformats.org/officeDocument/2006/relationships/font" Target="fonts/font26.fntdata"/><Relationship Id="rId88" Type="http://schemas.openxmlformats.org/officeDocument/2006/relationships/font" Target="fonts/font31.fntdata"/><Relationship Id="rId91" Type="http://schemas.openxmlformats.org/officeDocument/2006/relationships/font" Target="fonts/font3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font" Target="fonts/font21.fntdata"/><Relationship Id="rId81" Type="http://schemas.openxmlformats.org/officeDocument/2006/relationships/font" Target="fonts/font24.fntdata"/><Relationship Id="rId86" Type="http://schemas.openxmlformats.org/officeDocument/2006/relationships/font" Target="fonts/font29.fntdata"/><Relationship Id="rId9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9.fntdata"/><Relationship Id="rId7" Type="http://schemas.openxmlformats.org/officeDocument/2006/relationships/slide" Target="slides/slide5.xml"/><Relationship Id="rId71" Type="http://schemas.openxmlformats.org/officeDocument/2006/relationships/font" Target="fonts/font14.fntdata"/><Relationship Id="rId92"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9.fntdata"/><Relationship Id="rId87" Type="http://schemas.openxmlformats.org/officeDocument/2006/relationships/font" Target="fonts/font30.fntdata"/><Relationship Id="rId61" Type="http://schemas.openxmlformats.org/officeDocument/2006/relationships/font" Target="fonts/font4.fntdata"/><Relationship Id="rId82" Type="http://schemas.openxmlformats.org/officeDocument/2006/relationships/font" Target="fonts/font25.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20.fntdata"/></Relationships>
</file>

<file path=ppt/media/image1.jpg>
</file>

<file path=ppt/media/image10.jpg>
</file>

<file path=ppt/media/image11.png>
</file>

<file path=ppt/media/image12.png>
</file>

<file path=ppt/media/image13.jpg>
</file>

<file path=ppt/media/image14.jpg>
</file>

<file path=ppt/media/image15.png>
</file>

<file path=ppt/media/image16.pn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81333e20b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81333e20b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1daacbd15b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1daacbd15b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118d152111a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118d152111a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11daacbd15b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11daacbd15b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11daacbd15b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11daacbd15b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1105afc42a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1105afc42a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1105afc42a3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1105afc42a3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184e6771aef_0_27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184e6771aef_0_27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184e6771aef_0_27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184e6771aef_0_27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184e6771aef_0_27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184e6771aef_0_27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17e2df51c08_0_8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17e2df51c08_0_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1daacbd15b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1daacbd15b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
        <p:cNvGrpSpPr/>
        <p:nvPr/>
      </p:nvGrpSpPr>
      <p:grpSpPr>
        <a:xfrm>
          <a:off x="0" y="0"/>
          <a:ext cx="0" cy="0"/>
          <a:chOff x="0" y="0"/>
          <a:chExt cx="0" cy="0"/>
        </a:xfrm>
      </p:grpSpPr>
      <p:sp>
        <p:nvSpPr>
          <p:cNvPr id="929" name="Google Shape;929;g11daacbd15b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 name="Google Shape;930;g11daacbd15b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118898af35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 name="Google Shape;950;g118898af35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11360713c04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 name="Google Shape;1003;g11360713c04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17e2df51c08_0_8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17e2df51c08_0_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11daacbd15b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1daacbd15b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
        <p:cNvGrpSpPr/>
        <p:nvPr/>
      </p:nvGrpSpPr>
      <p:grpSpPr>
        <a:xfrm>
          <a:off x="0" y="0"/>
          <a:ext cx="0" cy="0"/>
          <a:chOff x="0" y="0"/>
          <a:chExt cx="0" cy="0"/>
        </a:xfrm>
      </p:grpSpPr>
      <p:sp>
        <p:nvSpPr>
          <p:cNvPr id="1040" name="Google Shape;1040;g184e6771aef_0_27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 name="Google Shape;1041;g184e6771aef_0_27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184e6771aef_0_27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184e6771aef_0_27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
        <p:cNvGrpSpPr/>
        <p:nvPr/>
      </p:nvGrpSpPr>
      <p:grpSpPr>
        <a:xfrm>
          <a:off x="0" y="0"/>
          <a:ext cx="0" cy="0"/>
          <a:chOff x="0" y="0"/>
          <a:chExt cx="0" cy="0"/>
        </a:xfrm>
      </p:grpSpPr>
      <p:sp>
        <p:nvSpPr>
          <p:cNvPr id="1062" name="Google Shape;1062;g1105afc42a3_1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 name="Google Shape;1063;g1105afc42a3_1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1105afc42a3_1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17e2df51c08_0_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17e2df51c08_0_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181333e20b6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181333e20b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75403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184e6771aef_0_137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184e6771aef_0_13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9"/>
        <p:cNvGrpSpPr/>
        <p:nvPr/>
      </p:nvGrpSpPr>
      <p:grpSpPr>
        <a:xfrm>
          <a:off x="0" y="0"/>
          <a:ext cx="0" cy="0"/>
          <a:chOff x="0" y="0"/>
          <a:chExt cx="0" cy="0"/>
        </a:xfrm>
      </p:grpSpPr>
      <p:sp>
        <p:nvSpPr>
          <p:cNvPr id="1120" name="Google Shape;1120;g184e6771aef_0_138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 name="Google Shape;1121;g184e6771aef_0_13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
        <p:cNvGrpSpPr/>
        <p:nvPr/>
      </p:nvGrpSpPr>
      <p:grpSpPr>
        <a:xfrm>
          <a:off x="0" y="0"/>
          <a:ext cx="0" cy="0"/>
          <a:chOff x="0" y="0"/>
          <a:chExt cx="0" cy="0"/>
        </a:xfrm>
      </p:grpSpPr>
      <p:sp>
        <p:nvSpPr>
          <p:cNvPr id="1126" name="Google Shape;1126;g184e6771aef_0_138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 name="Google Shape;1127;g184e6771aef_0_138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
        <p:cNvGrpSpPr/>
        <p:nvPr/>
      </p:nvGrpSpPr>
      <p:grpSpPr>
        <a:xfrm>
          <a:off x="0" y="0"/>
          <a:ext cx="0" cy="0"/>
          <a:chOff x="0" y="0"/>
          <a:chExt cx="0" cy="0"/>
        </a:xfrm>
      </p:grpSpPr>
      <p:sp>
        <p:nvSpPr>
          <p:cNvPr id="1142" name="Google Shape;1142;g184e6771aef_0_138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3" name="Google Shape;1143;g184e6771aef_0_13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7"/>
        <p:cNvGrpSpPr/>
        <p:nvPr/>
      </p:nvGrpSpPr>
      <p:grpSpPr>
        <a:xfrm>
          <a:off x="0" y="0"/>
          <a:ext cx="0" cy="0"/>
          <a:chOff x="0" y="0"/>
          <a:chExt cx="0" cy="0"/>
        </a:xfrm>
      </p:grpSpPr>
      <p:sp>
        <p:nvSpPr>
          <p:cNvPr id="1158" name="Google Shape;1158;g184e6771aef_0_138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 name="Google Shape;1159;g184e6771aef_0_138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g184e6771aef_0_14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6" name="Google Shape;1496;g184e6771aef_0_14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8"/>
        <p:cNvGrpSpPr/>
        <p:nvPr/>
      </p:nvGrpSpPr>
      <p:grpSpPr>
        <a:xfrm>
          <a:off x="0" y="0"/>
          <a:ext cx="0" cy="0"/>
          <a:chOff x="0" y="0"/>
          <a:chExt cx="0" cy="0"/>
        </a:xfrm>
      </p:grpSpPr>
      <p:sp>
        <p:nvSpPr>
          <p:cNvPr id="7409" name="Google Shape;7409;g184e6771aef_0_200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0" name="Google Shape;7410;g184e6771aef_0_20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10f9e629ec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5"/>
        <p:cNvGrpSpPr/>
        <p:nvPr/>
      </p:nvGrpSpPr>
      <p:grpSpPr>
        <a:xfrm>
          <a:off x="0" y="0"/>
          <a:ext cx="0" cy="0"/>
          <a:chOff x="0" y="0"/>
          <a:chExt cx="0" cy="0"/>
        </a:xfrm>
      </p:grpSpPr>
      <p:sp>
        <p:nvSpPr>
          <p:cNvPr id="7836" name="Google Shape;7836;g184e6771aef_0_205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7" name="Google Shape;7837;g184e6771aef_0_20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8"/>
        <p:cNvGrpSpPr/>
        <p:nvPr/>
      </p:nvGrpSpPr>
      <p:grpSpPr>
        <a:xfrm>
          <a:off x="0" y="0"/>
          <a:ext cx="0" cy="0"/>
          <a:chOff x="0" y="0"/>
          <a:chExt cx="0" cy="0"/>
        </a:xfrm>
      </p:grpSpPr>
      <p:sp>
        <p:nvSpPr>
          <p:cNvPr id="7999" name="Google Shape;7999;g184e6771aef_0_20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0" name="Google Shape;8000;g184e6771aef_0_20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0"/>
        <p:cNvGrpSpPr/>
        <p:nvPr/>
      </p:nvGrpSpPr>
      <p:grpSpPr>
        <a:xfrm>
          <a:off x="0" y="0"/>
          <a:ext cx="0" cy="0"/>
          <a:chOff x="0" y="0"/>
          <a:chExt cx="0" cy="0"/>
        </a:xfrm>
      </p:grpSpPr>
      <p:sp>
        <p:nvSpPr>
          <p:cNvPr id="8401" name="Google Shape;8401;g184e6771aef_0_210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2" name="Google Shape;8402;g184e6771aef_0_21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1"/>
        <p:cNvGrpSpPr/>
        <p:nvPr/>
      </p:nvGrpSpPr>
      <p:grpSpPr>
        <a:xfrm>
          <a:off x="0" y="0"/>
          <a:ext cx="0" cy="0"/>
          <a:chOff x="0" y="0"/>
          <a:chExt cx="0" cy="0"/>
        </a:xfrm>
      </p:grpSpPr>
      <p:sp>
        <p:nvSpPr>
          <p:cNvPr id="8772" name="Google Shape;8772;g184e6771aef_0_21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3" name="Google Shape;8773;g184e6771aef_0_21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3"/>
        <p:cNvGrpSpPr/>
        <p:nvPr/>
      </p:nvGrpSpPr>
      <p:grpSpPr>
        <a:xfrm>
          <a:off x="0" y="0"/>
          <a:ext cx="0" cy="0"/>
          <a:chOff x="0" y="0"/>
          <a:chExt cx="0" cy="0"/>
        </a:xfrm>
      </p:grpSpPr>
      <p:sp>
        <p:nvSpPr>
          <p:cNvPr id="9154" name="Google Shape;9154;g184e6771aef_0_218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5" name="Google Shape;9155;g184e6771aef_0_21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4"/>
        <p:cNvGrpSpPr/>
        <p:nvPr/>
      </p:nvGrpSpPr>
      <p:grpSpPr>
        <a:xfrm>
          <a:off x="0" y="0"/>
          <a:ext cx="0" cy="0"/>
          <a:chOff x="0" y="0"/>
          <a:chExt cx="0" cy="0"/>
        </a:xfrm>
      </p:grpSpPr>
      <p:sp>
        <p:nvSpPr>
          <p:cNvPr id="9585" name="Google Shape;9585;g184e6771aef_0_22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6" name="Google Shape;9586;g184e6771aef_0_22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7"/>
        <p:cNvGrpSpPr/>
        <p:nvPr/>
      </p:nvGrpSpPr>
      <p:grpSpPr>
        <a:xfrm>
          <a:off x="0" y="0"/>
          <a:ext cx="0" cy="0"/>
          <a:chOff x="0" y="0"/>
          <a:chExt cx="0" cy="0"/>
        </a:xfrm>
      </p:grpSpPr>
      <p:sp>
        <p:nvSpPr>
          <p:cNvPr id="10378" name="Google Shape;10378;g184e6771aef_0_230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79" name="Google Shape;10379;g184e6771aef_0_23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8"/>
        <p:cNvGrpSpPr/>
        <p:nvPr/>
      </p:nvGrpSpPr>
      <p:grpSpPr>
        <a:xfrm>
          <a:off x="0" y="0"/>
          <a:ext cx="0" cy="0"/>
          <a:chOff x="0" y="0"/>
          <a:chExt cx="0" cy="0"/>
        </a:xfrm>
      </p:grpSpPr>
      <p:sp>
        <p:nvSpPr>
          <p:cNvPr id="11119" name="Google Shape;11119;g184e6771aef_0_23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0" name="Google Shape;11120;g184e6771aef_0_23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1"/>
        <p:cNvGrpSpPr/>
        <p:nvPr/>
      </p:nvGrpSpPr>
      <p:grpSpPr>
        <a:xfrm>
          <a:off x="0" y="0"/>
          <a:ext cx="0" cy="0"/>
          <a:chOff x="0" y="0"/>
          <a:chExt cx="0" cy="0"/>
        </a:xfrm>
      </p:grpSpPr>
      <p:sp>
        <p:nvSpPr>
          <p:cNvPr id="11812" name="Google Shape;11812;g184e6771aef_0_244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3" name="Google Shape;11813;g184e6771aef_0_24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3"/>
        <p:cNvGrpSpPr/>
        <p:nvPr/>
      </p:nvGrpSpPr>
      <p:grpSpPr>
        <a:xfrm>
          <a:off x="0" y="0"/>
          <a:ext cx="0" cy="0"/>
          <a:chOff x="0" y="0"/>
          <a:chExt cx="0" cy="0"/>
        </a:xfrm>
      </p:grpSpPr>
      <p:sp>
        <p:nvSpPr>
          <p:cNvPr id="12114" name="Google Shape;12114;g184e6771aef_0_24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15" name="Google Shape;12115;g184e6771aef_0_24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181333e20b6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181333e20b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3"/>
        <p:cNvGrpSpPr/>
        <p:nvPr/>
      </p:nvGrpSpPr>
      <p:grpSpPr>
        <a:xfrm>
          <a:off x="0" y="0"/>
          <a:ext cx="0" cy="0"/>
          <a:chOff x="0" y="0"/>
          <a:chExt cx="0" cy="0"/>
        </a:xfrm>
      </p:grpSpPr>
      <p:sp>
        <p:nvSpPr>
          <p:cNvPr id="12754" name="Google Shape;12754;g184e6771aef_0_274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5" name="Google Shape;12755;g184e6771aef_0_274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10f9e629ec3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10f9e629ec3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11daacbd15b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11daacbd15b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118898af3b6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118898af3b6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11daacbd15b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11daacbd15b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1086400"/>
            <a:ext cx="5029200" cy="20136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5200"/>
              <a:buNone/>
              <a:defRPr sz="8500">
                <a:latin typeface="Cuprum"/>
                <a:ea typeface="Cuprum"/>
                <a:cs typeface="Cuprum"/>
                <a:sym typeface="Cupr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5098" y="3368825"/>
            <a:ext cx="50292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rgbClr val="434343"/>
                </a:solidFill>
                <a:latin typeface="Actor"/>
                <a:ea typeface="Actor"/>
                <a:cs typeface="Actor"/>
                <a:sym typeface="Actor"/>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1"/>
        <p:cNvGrpSpPr/>
        <p:nvPr/>
      </p:nvGrpSpPr>
      <p:grpSpPr>
        <a:xfrm>
          <a:off x="0" y="0"/>
          <a:ext cx="0" cy="0"/>
          <a:chOff x="0" y="0"/>
          <a:chExt cx="0" cy="0"/>
        </a:xfrm>
      </p:grpSpPr>
      <p:pic>
        <p:nvPicPr>
          <p:cNvPr id="112" name="Google Shape;112;p11"/>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13" name="Google Shape;113;p11"/>
          <p:cNvSpPr txBox="1">
            <a:spLocks noGrp="1"/>
          </p:cNvSpPr>
          <p:nvPr>
            <p:ph type="title" hasCustomPrompt="1"/>
          </p:nvPr>
        </p:nvSpPr>
        <p:spPr>
          <a:xfrm>
            <a:off x="2018400" y="611200"/>
            <a:ext cx="5107200" cy="1337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4" name="Google Shape;114;p11"/>
          <p:cNvSpPr txBox="1">
            <a:spLocks noGrp="1"/>
          </p:cNvSpPr>
          <p:nvPr>
            <p:ph type="subTitle" idx="1"/>
          </p:nvPr>
        </p:nvSpPr>
        <p:spPr>
          <a:xfrm>
            <a:off x="2018400" y="1948225"/>
            <a:ext cx="5107200" cy="45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rgbClr val="191919"/>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15" name="Google Shape;115;p11"/>
          <p:cNvGrpSpPr/>
          <p:nvPr/>
        </p:nvGrpSpPr>
        <p:grpSpPr>
          <a:xfrm>
            <a:off x="-136572" y="4260636"/>
            <a:ext cx="2439693" cy="747829"/>
            <a:chOff x="6127800" y="4372300"/>
            <a:chExt cx="2075275" cy="636125"/>
          </a:xfrm>
        </p:grpSpPr>
        <p:sp>
          <p:nvSpPr>
            <p:cNvPr id="116" name="Google Shape;116;p11"/>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 name="Google Shape;118;p11"/>
            <p:cNvGrpSpPr/>
            <p:nvPr/>
          </p:nvGrpSpPr>
          <p:grpSpPr>
            <a:xfrm>
              <a:off x="6127800" y="4694375"/>
              <a:ext cx="2075275" cy="314050"/>
              <a:chOff x="452375" y="4694375"/>
              <a:chExt cx="2075275" cy="314050"/>
            </a:xfrm>
          </p:grpSpPr>
          <p:sp>
            <p:nvSpPr>
              <p:cNvPr id="119" name="Google Shape;119;p11"/>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 name="Google Shape;123;p11"/>
          <p:cNvGrpSpPr/>
          <p:nvPr/>
        </p:nvGrpSpPr>
        <p:grpSpPr>
          <a:xfrm flipH="1">
            <a:off x="6840878" y="4260636"/>
            <a:ext cx="2439693" cy="747829"/>
            <a:chOff x="6127800" y="4372300"/>
            <a:chExt cx="2075275" cy="636125"/>
          </a:xfrm>
        </p:grpSpPr>
        <p:sp>
          <p:nvSpPr>
            <p:cNvPr id="124" name="Google Shape;124;p11"/>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 name="Google Shape;126;p11"/>
            <p:cNvGrpSpPr/>
            <p:nvPr/>
          </p:nvGrpSpPr>
          <p:grpSpPr>
            <a:xfrm>
              <a:off x="6127800" y="4694375"/>
              <a:ext cx="2075275" cy="314050"/>
              <a:chOff x="452375" y="4694375"/>
              <a:chExt cx="2075275" cy="314050"/>
            </a:xfrm>
          </p:grpSpPr>
          <p:sp>
            <p:nvSpPr>
              <p:cNvPr id="127" name="Google Shape;127;p11"/>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1"/>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1"/>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1"/>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32"/>
        <p:cNvGrpSpPr/>
        <p:nvPr/>
      </p:nvGrpSpPr>
      <p:grpSpPr>
        <a:xfrm>
          <a:off x="0" y="0"/>
          <a:ext cx="0" cy="0"/>
          <a:chOff x="0" y="0"/>
          <a:chExt cx="0" cy="0"/>
        </a:xfrm>
      </p:grpSpPr>
      <p:pic>
        <p:nvPicPr>
          <p:cNvPr id="133" name="Google Shape;133;p13"/>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34" name="Google Shape;13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5" name="Google Shape;135;p13"/>
          <p:cNvSpPr txBox="1">
            <a:spLocks noGrp="1"/>
          </p:cNvSpPr>
          <p:nvPr>
            <p:ph type="title" idx="2" hasCustomPrompt="1"/>
          </p:nvPr>
        </p:nvSpPr>
        <p:spPr>
          <a:xfrm>
            <a:off x="1589350" y="1387650"/>
            <a:ext cx="588000" cy="36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36" name="Google Shape;136;p13"/>
          <p:cNvSpPr txBox="1">
            <a:spLocks noGrp="1"/>
          </p:cNvSpPr>
          <p:nvPr>
            <p:ph type="subTitle" idx="1"/>
          </p:nvPr>
        </p:nvSpPr>
        <p:spPr>
          <a:xfrm>
            <a:off x="715113" y="2090873"/>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7" name="Google Shape;137;p13"/>
          <p:cNvSpPr txBox="1">
            <a:spLocks noGrp="1"/>
          </p:cNvSpPr>
          <p:nvPr>
            <p:ph type="title" idx="3" hasCustomPrompt="1"/>
          </p:nvPr>
        </p:nvSpPr>
        <p:spPr>
          <a:xfrm>
            <a:off x="4278000" y="1387650"/>
            <a:ext cx="588000" cy="36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38" name="Google Shape;138;p13"/>
          <p:cNvSpPr txBox="1">
            <a:spLocks noGrp="1"/>
          </p:cNvSpPr>
          <p:nvPr>
            <p:ph type="subTitle" idx="4"/>
          </p:nvPr>
        </p:nvSpPr>
        <p:spPr>
          <a:xfrm>
            <a:off x="3403800" y="2090873"/>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13"/>
          <p:cNvSpPr txBox="1">
            <a:spLocks noGrp="1"/>
          </p:cNvSpPr>
          <p:nvPr>
            <p:ph type="title" idx="5" hasCustomPrompt="1"/>
          </p:nvPr>
        </p:nvSpPr>
        <p:spPr>
          <a:xfrm>
            <a:off x="2933725" y="2872200"/>
            <a:ext cx="588000" cy="36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40" name="Google Shape;140;p13"/>
          <p:cNvSpPr txBox="1">
            <a:spLocks noGrp="1"/>
          </p:cNvSpPr>
          <p:nvPr>
            <p:ph type="subTitle" idx="6"/>
          </p:nvPr>
        </p:nvSpPr>
        <p:spPr>
          <a:xfrm>
            <a:off x="2059456" y="3588425"/>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13"/>
          <p:cNvSpPr txBox="1">
            <a:spLocks noGrp="1"/>
          </p:cNvSpPr>
          <p:nvPr>
            <p:ph type="title" idx="7" hasCustomPrompt="1"/>
          </p:nvPr>
        </p:nvSpPr>
        <p:spPr>
          <a:xfrm>
            <a:off x="5622361" y="2872200"/>
            <a:ext cx="588000" cy="36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42" name="Google Shape;142;p13"/>
          <p:cNvSpPr txBox="1">
            <a:spLocks noGrp="1"/>
          </p:cNvSpPr>
          <p:nvPr>
            <p:ph type="subTitle" idx="8"/>
          </p:nvPr>
        </p:nvSpPr>
        <p:spPr>
          <a:xfrm>
            <a:off x="4748144" y="3588425"/>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13"/>
          <p:cNvSpPr txBox="1">
            <a:spLocks noGrp="1"/>
          </p:cNvSpPr>
          <p:nvPr>
            <p:ph type="subTitle" idx="9"/>
          </p:nvPr>
        </p:nvSpPr>
        <p:spPr>
          <a:xfrm>
            <a:off x="715125" y="1784068"/>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4" name="Google Shape;144;p13"/>
          <p:cNvSpPr txBox="1">
            <a:spLocks noGrp="1"/>
          </p:cNvSpPr>
          <p:nvPr>
            <p:ph type="subTitle" idx="13"/>
          </p:nvPr>
        </p:nvSpPr>
        <p:spPr>
          <a:xfrm>
            <a:off x="3403813" y="1784068"/>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5" name="Google Shape;145;p13"/>
          <p:cNvSpPr txBox="1">
            <a:spLocks noGrp="1"/>
          </p:cNvSpPr>
          <p:nvPr>
            <p:ph type="subTitle" idx="14"/>
          </p:nvPr>
        </p:nvSpPr>
        <p:spPr>
          <a:xfrm>
            <a:off x="2059450" y="3285443"/>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6" name="Google Shape;146;p13"/>
          <p:cNvSpPr txBox="1">
            <a:spLocks noGrp="1"/>
          </p:cNvSpPr>
          <p:nvPr>
            <p:ph type="subTitle" idx="15"/>
          </p:nvPr>
        </p:nvSpPr>
        <p:spPr>
          <a:xfrm>
            <a:off x="4748144" y="3285443"/>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7" name="Google Shape;147;p13"/>
          <p:cNvSpPr txBox="1">
            <a:spLocks noGrp="1"/>
          </p:cNvSpPr>
          <p:nvPr>
            <p:ph type="title" idx="16" hasCustomPrompt="1"/>
          </p:nvPr>
        </p:nvSpPr>
        <p:spPr>
          <a:xfrm>
            <a:off x="6966688" y="1387650"/>
            <a:ext cx="588000" cy="36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48" name="Google Shape;148;p13"/>
          <p:cNvSpPr txBox="1">
            <a:spLocks noGrp="1"/>
          </p:cNvSpPr>
          <p:nvPr>
            <p:ph type="subTitle" idx="17"/>
          </p:nvPr>
        </p:nvSpPr>
        <p:spPr>
          <a:xfrm>
            <a:off x="6092488" y="2090873"/>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13"/>
          <p:cNvSpPr txBox="1">
            <a:spLocks noGrp="1"/>
          </p:cNvSpPr>
          <p:nvPr>
            <p:ph type="subTitle" idx="18"/>
          </p:nvPr>
        </p:nvSpPr>
        <p:spPr>
          <a:xfrm>
            <a:off x="6092500" y="1784068"/>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150" name="Google Shape;150;p13"/>
          <p:cNvGrpSpPr/>
          <p:nvPr/>
        </p:nvGrpSpPr>
        <p:grpSpPr>
          <a:xfrm>
            <a:off x="-53487" y="4470959"/>
            <a:ext cx="2075275" cy="560752"/>
            <a:chOff x="-53487" y="4470959"/>
            <a:chExt cx="2075275" cy="560752"/>
          </a:xfrm>
        </p:grpSpPr>
        <p:sp>
          <p:nvSpPr>
            <p:cNvPr id="151" name="Google Shape;151;p13"/>
            <p:cNvSpPr/>
            <p:nvPr/>
          </p:nvSpPr>
          <p:spPr>
            <a:xfrm>
              <a:off x="57438"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958251"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 name="Google Shape;153;p13"/>
            <p:cNvGrpSpPr/>
            <p:nvPr/>
          </p:nvGrpSpPr>
          <p:grpSpPr>
            <a:xfrm>
              <a:off x="-53487" y="4694375"/>
              <a:ext cx="2075275" cy="314050"/>
              <a:chOff x="452375" y="4694375"/>
              <a:chExt cx="2075275" cy="314050"/>
            </a:xfrm>
          </p:grpSpPr>
          <p:sp>
            <p:nvSpPr>
              <p:cNvPr id="154" name="Google Shape;154;p13"/>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 name="Google Shape;158;p13"/>
          <p:cNvGrpSpPr/>
          <p:nvPr/>
        </p:nvGrpSpPr>
        <p:grpSpPr>
          <a:xfrm flipH="1">
            <a:off x="7085038" y="4470959"/>
            <a:ext cx="2075275" cy="560752"/>
            <a:chOff x="-53487" y="4470959"/>
            <a:chExt cx="2075275" cy="560752"/>
          </a:xfrm>
        </p:grpSpPr>
        <p:sp>
          <p:nvSpPr>
            <p:cNvPr id="159" name="Google Shape;159;p13"/>
            <p:cNvSpPr/>
            <p:nvPr/>
          </p:nvSpPr>
          <p:spPr>
            <a:xfrm>
              <a:off x="57438"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a:off x="958251"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161;p13"/>
            <p:cNvGrpSpPr/>
            <p:nvPr/>
          </p:nvGrpSpPr>
          <p:grpSpPr>
            <a:xfrm>
              <a:off x="-53487" y="4694375"/>
              <a:ext cx="2075275" cy="314050"/>
              <a:chOff x="452375" y="4694375"/>
              <a:chExt cx="2075275" cy="314050"/>
            </a:xfrm>
          </p:grpSpPr>
          <p:sp>
            <p:nvSpPr>
              <p:cNvPr id="162" name="Google Shape;162;p13"/>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3"/>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66"/>
        <p:cNvGrpSpPr/>
        <p:nvPr/>
      </p:nvGrpSpPr>
      <p:grpSpPr>
        <a:xfrm>
          <a:off x="0" y="0"/>
          <a:ext cx="0" cy="0"/>
          <a:chOff x="0" y="0"/>
          <a:chExt cx="0" cy="0"/>
        </a:xfrm>
      </p:grpSpPr>
      <p:pic>
        <p:nvPicPr>
          <p:cNvPr id="167" name="Google Shape;167;p14"/>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68" name="Google Shape;168;p14"/>
          <p:cNvSpPr txBox="1">
            <a:spLocks noGrp="1"/>
          </p:cNvSpPr>
          <p:nvPr>
            <p:ph type="title"/>
          </p:nvPr>
        </p:nvSpPr>
        <p:spPr>
          <a:xfrm>
            <a:off x="1458125" y="3184000"/>
            <a:ext cx="62277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69" name="Google Shape;169;p14"/>
          <p:cNvSpPr txBox="1">
            <a:spLocks noGrp="1"/>
          </p:cNvSpPr>
          <p:nvPr>
            <p:ph type="subTitle" idx="1"/>
          </p:nvPr>
        </p:nvSpPr>
        <p:spPr>
          <a:xfrm>
            <a:off x="1458125" y="750800"/>
            <a:ext cx="6227700" cy="2268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3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70" name="Google Shape;170;p14"/>
          <p:cNvGrpSpPr/>
          <p:nvPr/>
        </p:nvGrpSpPr>
        <p:grpSpPr>
          <a:xfrm>
            <a:off x="2742573" y="4260636"/>
            <a:ext cx="3658849" cy="747829"/>
            <a:chOff x="6127800" y="4372300"/>
            <a:chExt cx="3112325" cy="636125"/>
          </a:xfrm>
        </p:grpSpPr>
        <p:sp>
          <p:nvSpPr>
            <p:cNvPr id="171" name="Google Shape;171;p14"/>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8144425" y="4375575"/>
              <a:ext cx="1037650" cy="603375"/>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4"/>
            <p:cNvGrpSpPr/>
            <p:nvPr/>
          </p:nvGrpSpPr>
          <p:grpSpPr>
            <a:xfrm>
              <a:off x="6127800" y="4694375"/>
              <a:ext cx="3112325" cy="314050"/>
              <a:chOff x="452375" y="4694375"/>
              <a:chExt cx="3112325" cy="314050"/>
            </a:xfrm>
          </p:grpSpPr>
          <p:sp>
            <p:nvSpPr>
              <p:cNvPr id="175" name="Google Shape;175;p14"/>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4"/>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3045550" y="469550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1">
    <p:spTree>
      <p:nvGrpSpPr>
        <p:cNvPr id="1" name="Shape 181"/>
        <p:cNvGrpSpPr/>
        <p:nvPr/>
      </p:nvGrpSpPr>
      <p:grpSpPr>
        <a:xfrm>
          <a:off x="0" y="0"/>
          <a:ext cx="0" cy="0"/>
          <a:chOff x="0" y="0"/>
          <a:chExt cx="0" cy="0"/>
        </a:xfrm>
      </p:grpSpPr>
      <p:pic>
        <p:nvPicPr>
          <p:cNvPr id="182" name="Google Shape;182;p15"/>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83" name="Google Shape;183;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4" name="Google Shape;184;p15"/>
          <p:cNvGrpSpPr/>
          <p:nvPr/>
        </p:nvGrpSpPr>
        <p:grpSpPr>
          <a:xfrm flipH="1">
            <a:off x="7068713" y="4694375"/>
            <a:ext cx="2075275" cy="314050"/>
            <a:chOff x="452375" y="4694375"/>
            <a:chExt cx="2075275" cy="314050"/>
          </a:xfrm>
        </p:grpSpPr>
        <p:sp>
          <p:nvSpPr>
            <p:cNvPr id="185" name="Google Shape;185;p15"/>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CUSTOM_1_1">
    <p:spTree>
      <p:nvGrpSpPr>
        <p:cNvPr id="1" name="Shape 189"/>
        <p:cNvGrpSpPr/>
        <p:nvPr/>
      </p:nvGrpSpPr>
      <p:grpSpPr>
        <a:xfrm>
          <a:off x="0" y="0"/>
          <a:ext cx="0" cy="0"/>
          <a:chOff x="0" y="0"/>
          <a:chExt cx="0" cy="0"/>
        </a:xfrm>
      </p:grpSpPr>
      <p:pic>
        <p:nvPicPr>
          <p:cNvPr id="190" name="Google Shape;190;p16"/>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91" name="Google Shape;191;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2" name="Google Shape;192;p16"/>
          <p:cNvGrpSpPr/>
          <p:nvPr/>
        </p:nvGrpSpPr>
        <p:grpSpPr>
          <a:xfrm flipH="1">
            <a:off x="-12" y="4694375"/>
            <a:ext cx="2075275" cy="314050"/>
            <a:chOff x="452375" y="4694375"/>
            <a:chExt cx="2075275" cy="314050"/>
          </a:xfrm>
        </p:grpSpPr>
        <p:sp>
          <p:nvSpPr>
            <p:cNvPr id="193" name="Google Shape;193;p16"/>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6"/>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6"/>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6"/>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97"/>
        <p:cNvGrpSpPr/>
        <p:nvPr/>
      </p:nvGrpSpPr>
      <p:grpSpPr>
        <a:xfrm>
          <a:off x="0" y="0"/>
          <a:ext cx="0" cy="0"/>
          <a:chOff x="0" y="0"/>
          <a:chExt cx="0" cy="0"/>
        </a:xfrm>
      </p:grpSpPr>
      <p:pic>
        <p:nvPicPr>
          <p:cNvPr id="198" name="Google Shape;198;p17"/>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99" name="Google Shape;199;p17"/>
          <p:cNvSpPr txBox="1">
            <a:spLocks noGrp="1"/>
          </p:cNvSpPr>
          <p:nvPr>
            <p:ph type="body" idx="1"/>
          </p:nvPr>
        </p:nvSpPr>
        <p:spPr>
          <a:xfrm>
            <a:off x="1952850" y="1368125"/>
            <a:ext cx="5238300" cy="289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Char char="■"/>
              <a:defRPr sz="1400"/>
            </a:lvl1pPr>
            <a:lvl2pPr marL="914400" lvl="1" indent="-317500" rtl="0">
              <a:lnSpc>
                <a:spcPct val="100000"/>
              </a:lnSpc>
              <a:spcBef>
                <a:spcPts val="100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200" name="Google Shape;20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01" name="Google Shape;201;p17"/>
          <p:cNvPicPr preferRelativeResize="0"/>
          <p:nvPr/>
        </p:nvPicPr>
        <p:blipFill>
          <a:blip r:embed="rId3">
            <a:alphaModFix/>
          </a:blip>
          <a:stretch>
            <a:fillRect/>
          </a:stretch>
        </p:blipFill>
        <p:spPr>
          <a:xfrm>
            <a:off x="53050" y="3787262"/>
            <a:ext cx="1785800" cy="1281352"/>
          </a:xfrm>
          <a:prstGeom prst="rect">
            <a:avLst/>
          </a:prstGeom>
          <a:noFill/>
          <a:ln>
            <a:noFill/>
          </a:ln>
        </p:spPr>
      </p:pic>
      <p:pic>
        <p:nvPicPr>
          <p:cNvPr id="202" name="Google Shape;202;p17"/>
          <p:cNvPicPr preferRelativeResize="0"/>
          <p:nvPr/>
        </p:nvPicPr>
        <p:blipFill>
          <a:blip r:embed="rId4">
            <a:alphaModFix/>
          </a:blip>
          <a:stretch>
            <a:fillRect/>
          </a:stretch>
        </p:blipFill>
        <p:spPr>
          <a:xfrm>
            <a:off x="6723374" y="2689695"/>
            <a:ext cx="2906751" cy="2601050"/>
          </a:xfrm>
          <a:prstGeom prst="rect">
            <a:avLst/>
          </a:prstGeom>
          <a:noFill/>
          <a:ln>
            <a:noFill/>
          </a:ln>
        </p:spPr>
      </p:pic>
      <p:grpSp>
        <p:nvGrpSpPr>
          <p:cNvPr id="203" name="Google Shape;203;p17"/>
          <p:cNvGrpSpPr/>
          <p:nvPr/>
        </p:nvGrpSpPr>
        <p:grpSpPr>
          <a:xfrm flipH="1">
            <a:off x="3352153" y="4260636"/>
            <a:ext cx="2439693" cy="747829"/>
            <a:chOff x="6127800" y="4372300"/>
            <a:chExt cx="2075275" cy="636125"/>
          </a:xfrm>
        </p:grpSpPr>
        <p:sp>
          <p:nvSpPr>
            <p:cNvPr id="204" name="Google Shape;204;p17"/>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17"/>
            <p:cNvGrpSpPr/>
            <p:nvPr/>
          </p:nvGrpSpPr>
          <p:grpSpPr>
            <a:xfrm>
              <a:off x="6127800" y="4694375"/>
              <a:ext cx="2075275" cy="314050"/>
              <a:chOff x="452375" y="4694375"/>
              <a:chExt cx="2075275" cy="314050"/>
            </a:xfrm>
          </p:grpSpPr>
          <p:sp>
            <p:nvSpPr>
              <p:cNvPr id="207" name="Google Shape;207;p17"/>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7"/>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7"/>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7"/>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4_1_1">
    <p:spTree>
      <p:nvGrpSpPr>
        <p:cNvPr id="1" name="Shape 211"/>
        <p:cNvGrpSpPr/>
        <p:nvPr/>
      </p:nvGrpSpPr>
      <p:grpSpPr>
        <a:xfrm>
          <a:off x="0" y="0"/>
          <a:ext cx="0" cy="0"/>
          <a:chOff x="0" y="0"/>
          <a:chExt cx="0" cy="0"/>
        </a:xfrm>
      </p:grpSpPr>
      <p:pic>
        <p:nvPicPr>
          <p:cNvPr id="212" name="Google Shape;212;p18"/>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213" name="Google Shape;21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4" name="Google Shape;214;p18"/>
          <p:cNvSpPr txBox="1">
            <a:spLocks noGrp="1"/>
          </p:cNvSpPr>
          <p:nvPr>
            <p:ph type="subTitle" idx="1"/>
          </p:nvPr>
        </p:nvSpPr>
        <p:spPr>
          <a:xfrm>
            <a:off x="1866025" y="4035800"/>
            <a:ext cx="540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15" name="Google Shape;215;p18"/>
          <p:cNvGrpSpPr/>
          <p:nvPr/>
        </p:nvGrpSpPr>
        <p:grpSpPr>
          <a:xfrm flipH="1">
            <a:off x="7085038" y="4470959"/>
            <a:ext cx="2075275" cy="560752"/>
            <a:chOff x="-53487" y="4470959"/>
            <a:chExt cx="2075275" cy="560752"/>
          </a:xfrm>
        </p:grpSpPr>
        <p:sp>
          <p:nvSpPr>
            <p:cNvPr id="216" name="Google Shape;216;p18"/>
            <p:cNvSpPr/>
            <p:nvPr/>
          </p:nvSpPr>
          <p:spPr>
            <a:xfrm>
              <a:off x="57438"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8"/>
            <p:cNvSpPr/>
            <p:nvPr/>
          </p:nvSpPr>
          <p:spPr>
            <a:xfrm>
              <a:off x="958251"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18"/>
            <p:cNvGrpSpPr/>
            <p:nvPr/>
          </p:nvGrpSpPr>
          <p:grpSpPr>
            <a:xfrm>
              <a:off x="-53487" y="4694375"/>
              <a:ext cx="2075275" cy="314050"/>
              <a:chOff x="452375" y="4694375"/>
              <a:chExt cx="2075275" cy="314050"/>
            </a:xfrm>
          </p:grpSpPr>
          <p:sp>
            <p:nvSpPr>
              <p:cNvPr id="219" name="Google Shape;219;p18"/>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8"/>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4_1_1_1">
    <p:spTree>
      <p:nvGrpSpPr>
        <p:cNvPr id="1" name="Shape 223"/>
        <p:cNvGrpSpPr/>
        <p:nvPr/>
      </p:nvGrpSpPr>
      <p:grpSpPr>
        <a:xfrm>
          <a:off x="0" y="0"/>
          <a:ext cx="0" cy="0"/>
          <a:chOff x="0" y="0"/>
          <a:chExt cx="0" cy="0"/>
        </a:xfrm>
      </p:grpSpPr>
      <p:pic>
        <p:nvPicPr>
          <p:cNvPr id="224" name="Google Shape;224;p19"/>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225" name="Google Shape;22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26" name="Google Shape;226;p19"/>
          <p:cNvGrpSpPr/>
          <p:nvPr/>
        </p:nvGrpSpPr>
        <p:grpSpPr>
          <a:xfrm flipH="1">
            <a:off x="7085038" y="4470959"/>
            <a:ext cx="2075275" cy="560752"/>
            <a:chOff x="-53487" y="4470959"/>
            <a:chExt cx="2075275" cy="560752"/>
          </a:xfrm>
        </p:grpSpPr>
        <p:sp>
          <p:nvSpPr>
            <p:cNvPr id="227" name="Google Shape;227;p19"/>
            <p:cNvSpPr/>
            <p:nvPr/>
          </p:nvSpPr>
          <p:spPr>
            <a:xfrm>
              <a:off x="57438"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9"/>
            <p:cNvSpPr/>
            <p:nvPr/>
          </p:nvSpPr>
          <p:spPr>
            <a:xfrm>
              <a:off x="958251"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 name="Google Shape;229;p19"/>
            <p:cNvGrpSpPr/>
            <p:nvPr/>
          </p:nvGrpSpPr>
          <p:grpSpPr>
            <a:xfrm>
              <a:off x="-53487" y="4694375"/>
              <a:ext cx="2075275" cy="314050"/>
              <a:chOff x="452375" y="4694375"/>
              <a:chExt cx="2075275" cy="314050"/>
            </a:xfrm>
          </p:grpSpPr>
          <p:sp>
            <p:nvSpPr>
              <p:cNvPr id="230" name="Google Shape;230;p19"/>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9"/>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9"/>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9"/>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4" name="Google Shape;234;p19"/>
          <p:cNvSpPr txBox="1">
            <a:spLocks noGrp="1"/>
          </p:cNvSpPr>
          <p:nvPr>
            <p:ph type="body" idx="1"/>
          </p:nvPr>
        </p:nvSpPr>
        <p:spPr>
          <a:xfrm>
            <a:off x="715100" y="1593275"/>
            <a:ext cx="5465700" cy="2731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353535"/>
              </a:buClr>
              <a:buSzPts val="1400"/>
              <a:buFont typeface="Actor"/>
              <a:buChar char="■"/>
              <a:defRPr>
                <a:solidFill>
                  <a:schemeClr val="dk1"/>
                </a:solidFill>
                <a:latin typeface="Actor"/>
                <a:ea typeface="Actor"/>
                <a:cs typeface="Actor"/>
                <a:sym typeface="Actor"/>
              </a:defRPr>
            </a:lvl1pPr>
            <a:lvl2pPr marL="914400" lvl="1" indent="-317500" rtl="0">
              <a:lnSpc>
                <a:spcPct val="100000"/>
              </a:lnSpc>
              <a:spcBef>
                <a:spcPts val="1200"/>
              </a:spcBef>
              <a:spcAft>
                <a:spcPts val="0"/>
              </a:spcAft>
              <a:buClr>
                <a:srgbClr val="353535"/>
              </a:buClr>
              <a:buSzPts val="1400"/>
              <a:buFont typeface="Cairo"/>
              <a:buChar char="○"/>
              <a:defRPr>
                <a:solidFill>
                  <a:schemeClr val="dk1"/>
                </a:solidFill>
                <a:latin typeface="Actor"/>
                <a:ea typeface="Actor"/>
                <a:cs typeface="Actor"/>
                <a:sym typeface="Actor"/>
              </a:defRPr>
            </a:lvl2pPr>
            <a:lvl3pPr marL="1371600" lvl="2" indent="-317500" rtl="0">
              <a:lnSpc>
                <a:spcPct val="100000"/>
              </a:lnSpc>
              <a:spcBef>
                <a:spcPts val="0"/>
              </a:spcBef>
              <a:spcAft>
                <a:spcPts val="0"/>
              </a:spcAft>
              <a:buClr>
                <a:srgbClr val="353535"/>
              </a:buClr>
              <a:buSzPts val="1400"/>
              <a:buFont typeface="Cairo"/>
              <a:buChar char="■"/>
              <a:defRPr>
                <a:solidFill>
                  <a:schemeClr val="dk1"/>
                </a:solidFill>
                <a:latin typeface="Actor"/>
                <a:ea typeface="Actor"/>
                <a:cs typeface="Actor"/>
                <a:sym typeface="Actor"/>
              </a:defRPr>
            </a:lvl3pPr>
            <a:lvl4pPr marL="1828800" lvl="3" indent="-317500" rtl="0">
              <a:lnSpc>
                <a:spcPct val="100000"/>
              </a:lnSpc>
              <a:spcBef>
                <a:spcPts val="0"/>
              </a:spcBef>
              <a:spcAft>
                <a:spcPts val="0"/>
              </a:spcAft>
              <a:buClr>
                <a:srgbClr val="353535"/>
              </a:buClr>
              <a:buSzPts val="1400"/>
              <a:buFont typeface="Cairo"/>
              <a:buChar char="●"/>
              <a:defRPr>
                <a:solidFill>
                  <a:schemeClr val="dk1"/>
                </a:solidFill>
                <a:latin typeface="Actor"/>
                <a:ea typeface="Actor"/>
                <a:cs typeface="Actor"/>
                <a:sym typeface="Actor"/>
              </a:defRPr>
            </a:lvl4pPr>
            <a:lvl5pPr marL="2286000" lvl="4" indent="-317500" rtl="0">
              <a:lnSpc>
                <a:spcPct val="100000"/>
              </a:lnSpc>
              <a:spcBef>
                <a:spcPts val="0"/>
              </a:spcBef>
              <a:spcAft>
                <a:spcPts val="0"/>
              </a:spcAft>
              <a:buClr>
                <a:srgbClr val="353535"/>
              </a:buClr>
              <a:buSzPts val="1400"/>
              <a:buFont typeface="Cairo"/>
              <a:buChar char="○"/>
              <a:defRPr>
                <a:solidFill>
                  <a:schemeClr val="dk1"/>
                </a:solidFill>
                <a:latin typeface="Actor"/>
                <a:ea typeface="Actor"/>
                <a:cs typeface="Actor"/>
                <a:sym typeface="Actor"/>
              </a:defRPr>
            </a:lvl5pPr>
            <a:lvl6pPr marL="2743200" lvl="5" indent="-317500" rtl="0">
              <a:lnSpc>
                <a:spcPct val="100000"/>
              </a:lnSpc>
              <a:spcBef>
                <a:spcPts val="0"/>
              </a:spcBef>
              <a:spcAft>
                <a:spcPts val="0"/>
              </a:spcAft>
              <a:buClr>
                <a:srgbClr val="353535"/>
              </a:buClr>
              <a:buSzPts val="1400"/>
              <a:buFont typeface="Cairo"/>
              <a:buChar char="■"/>
              <a:defRPr>
                <a:solidFill>
                  <a:schemeClr val="dk1"/>
                </a:solidFill>
                <a:latin typeface="Actor"/>
                <a:ea typeface="Actor"/>
                <a:cs typeface="Actor"/>
                <a:sym typeface="Actor"/>
              </a:defRPr>
            </a:lvl6pPr>
            <a:lvl7pPr marL="3200400" lvl="6" indent="-317500" rtl="0">
              <a:lnSpc>
                <a:spcPct val="100000"/>
              </a:lnSpc>
              <a:spcBef>
                <a:spcPts val="0"/>
              </a:spcBef>
              <a:spcAft>
                <a:spcPts val="0"/>
              </a:spcAft>
              <a:buClr>
                <a:srgbClr val="353535"/>
              </a:buClr>
              <a:buSzPts val="1400"/>
              <a:buFont typeface="Cairo"/>
              <a:buChar char="●"/>
              <a:defRPr>
                <a:solidFill>
                  <a:schemeClr val="dk1"/>
                </a:solidFill>
                <a:latin typeface="Actor"/>
                <a:ea typeface="Actor"/>
                <a:cs typeface="Actor"/>
                <a:sym typeface="Actor"/>
              </a:defRPr>
            </a:lvl7pPr>
            <a:lvl8pPr marL="3657600" lvl="7" indent="-317500" rtl="0">
              <a:lnSpc>
                <a:spcPct val="100000"/>
              </a:lnSpc>
              <a:spcBef>
                <a:spcPts val="0"/>
              </a:spcBef>
              <a:spcAft>
                <a:spcPts val="0"/>
              </a:spcAft>
              <a:buClr>
                <a:srgbClr val="353535"/>
              </a:buClr>
              <a:buSzPts val="1400"/>
              <a:buFont typeface="Cairo"/>
              <a:buChar char="○"/>
              <a:defRPr>
                <a:solidFill>
                  <a:schemeClr val="dk1"/>
                </a:solidFill>
                <a:latin typeface="Actor"/>
                <a:ea typeface="Actor"/>
                <a:cs typeface="Actor"/>
                <a:sym typeface="Actor"/>
              </a:defRPr>
            </a:lvl8pPr>
            <a:lvl9pPr marL="4114800" lvl="8" indent="-317500" rtl="0">
              <a:lnSpc>
                <a:spcPct val="100000"/>
              </a:lnSpc>
              <a:spcBef>
                <a:spcPts val="0"/>
              </a:spcBef>
              <a:spcAft>
                <a:spcPts val="0"/>
              </a:spcAft>
              <a:buClr>
                <a:srgbClr val="353535"/>
              </a:buClr>
              <a:buSzPts val="1400"/>
              <a:buFont typeface="Cairo"/>
              <a:buChar char="■"/>
              <a:defRPr>
                <a:solidFill>
                  <a:schemeClr val="dk1"/>
                </a:solidFill>
                <a:latin typeface="Actor"/>
                <a:ea typeface="Actor"/>
                <a:cs typeface="Actor"/>
                <a:sym typeface="Acto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3">
  <p:cSld name="CUSTOM_4_1_1_1_1">
    <p:spTree>
      <p:nvGrpSpPr>
        <p:cNvPr id="1" name="Shape 235"/>
        <p:cNvGrpSpPr/>
        <p:nvPr/>
      </p:nvGrpSpPr>
      <p:grpSpPr>
        <a:xfrm>
          <a:off x="0" y="0"/>
          <a:ext cx="0" cy="0"/>
          <a:chOff x="0" y="0"/>
          <a:chExt cx="0" cy="0"/>
        </a:xfrm>
      </p:grpSpPr>
      <p:pic>
        <p:nvPicPr>
          <p:cNvPr id="236" name="Google Shape;236;p20"/>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237" name="Google Shape;23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8" name="Google Shape;238;p20"/>
          <p:cNvSpPr txBox="1">
            <a:spLocks noGrp="1"/>
          </p:cNvSpPr>
          <p:nvPr>
            <p:ph type="body" idx="1"/>
          </p:nvPr>
        </p:nvSpPr>
        <p:spPr>
          <a:xfrm>
            <a:off x="715100" y="1017725"/>
            <a:ext cx="7704000" cy="3590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solidFill>
                  <a:schemeClr val="dk1"/>
                </a:solidFill>
                <a:latin typeface="Actor"/>
                <a:ea typeface="Actor"/>
                <a:cs typeface="Actor"/>
                <a:sym typeface="Actor"/>
              </a:defRPr>
            </a:lvl1pPr>
            <a:lvl2pPr marL="914400" lvl="1" indent="-317500" rtl="0">
              <a:lnSpc>
                <a:spcPct val="100000"/>
              </a:lnSpc>
              <a:spcBef>
                <a:spcPts val="1200"/>
              </a:spcBef>
              <a:spcAft>
                <a:spcPts val="0"/>
              </a:spcAft>
              <a:buClr>
                <a:srgbClr val="353535"/>
              </a:buClr>
              <a:buSzPts val="1400"/>
              <a:buFont typeface="Anaheim"/>
              <a:buChar char="○"/>
              <a:defRPr>
                <a:solidFill>
                  <a:schemeClr val="dk1"/>
                </a:solidFill>
                <a:latin typeface="Actor"/>
                <a:ea typeface="Actor"/>
                <a:cs typeface="Actor"/>
                <a:sym typeface="Actor"/>
              </a:defRPr>
            </a:lvl2pPr>
            <a:lvl3pPr marL="1371600" lvl="2" indent="-317500" rtl="0">
              <a:lnSpc>
                <a:spcPct val="100000"/>
              </a:lnSpc>
              <a:spcBef>
                <a:spcPts val="0"/>
              </a:spcBef>
              <a:spcAft>
                <a:spcPts val="0"/>
              </a:spcAft>
              <a:buClr>
                <a:srgbClr val="353535"/>
              </a:buClr>
              <a:buSzPts val="1400"/>
              <a:buFont typeface="Anaheim"/>
              <a:buChar char="■"/>
              <a:defRPr>
                <a:solidFill>
                  <a:schemeClr val="dk1"/>
                </a:solidFill>
                <a:latin typeface="Actor"/>
                <a:ea typeface="Actor"/>
                <a:cs typeface="Actor"/>
                <a:sym typeface="Actor"/>
              </a:defRPr>
            </a:lvl3pPr>
            <a:lvl4pPr marL="1828800" lvl="3" indent="-317500" rtl="0">
              <a:lnSpc>
                <a:spcPct val="100000"/>
              </a:lnSpc>
              <a:spcBef>
                <a:spcPts val="0"/>
              </a:spcBef>
              <a:spcAft>
                <a:spcPts val="0"/>
              </a:spcAft>
              <a:buClr>
                <a:srgbClr val="353535"/>
              </a:buClr>
              <a:buSzPts val="1400"/>
              <a:buFont typeface="Anaheim"/>
              <a:buChar char="●"/>
              <a:defRPr>
                <a:solidFill>
                  <a:schemeClr val="dk1"/>
                </a:solidFill>
                <a:latin typeface="Actor"/>
                <a:ea typeface="Actor"/>
                <a:cs typeface="Actor"/>
                <a:sym typeface="Actor"/>
              </a:defRPr>
            </a:lvl4pPr>
            <a:lvl5pPr marL="2286000" lvl="4" indent="-317500" rtl="0">
              <a:lnSpc>
                <a:spcPct val="100000"/>
              </a:lnSpc>
              <a:spcBef>
                <a:spcPts val="0"/>
              </a:spcBef>
              <a:spcAft>
                <a:spcPts val="0"/>
              </a:spcAft>
              <a:buClr>
                <a:srgbClr val="353535"/>
              </a:buClr>
              <a:buSzPts val="1400"/>
              <a:buFont typeface="Anaheim"/>
              <a:buChar char="○"/>
              <a:defRPr>
                <a:solidFill>
                  <a:schemeClr val="dk1"/>
                </a:solidFill>
                <a:latin typeface="Actor"/>
                <a:ea typeface="Actor"/>
                <a:cs typeface="Actor"/>
                <a:sym typeface="Actor"/>
              </a:defRPr>
            </a:lvl5pPr>
            <a:lvl6pPr marL="2743200" lvl="5" indent="-317500" rtl="0">
              <a:lnSpc>
                <a:spcPct val="100000"/>
              </a:lnSpc>
              <a:spcBef>
                <a:spcPts val="0"/>
              </a:spcBef>
              <a:spcAft>
                <a:spcPts val="0"/>
              </a:spcAft>
              <a:buClr>
                <a:srgbClr val="353535"/>
              </a:buClr>
              <a:buSzPts val="1400"/>
              <a:buFont typeface="Anaheim"/>
              <a:buChar char="■"/>
              <a:defRPr>
                <a:solidFill>
                  <a:schemeClr val="dk1"/>
                </a:solidFill>
                <a:latin typeface="Actor"/>
                <a:ea typeface="Actor"/>
                <a:cs typeface="Actor"/>
                <a:sym typeface="Actor"/>
              </a:defRPr>
            </a:lvl6pPr>
            <a:lvl7pPr marL="3200400" lvl="6" indent="-317500" rtl="0">
              <a:lnSpc>
                <a:spcPct val="100000"/>
              </a:lnSpc>
              <a:spcBef>
                <a:spcPts val="0"/>
              </a:spcBef>
              <a:spcAft>
                <a:spcPts val="0"/>
              </a:spcAft>
              <a:buClr>
                <a:srgbClr val="353535"/>
              </a:buClr>
              <a:buSzPts val="1400"/>
              <a:buFont typeface="Anaheim"/>
              <a:buChar char="●"/>
              <a:defRPr>
                <a:solidFill>
                  <a:schemeClr val="dk1"/>
                </a:solidFill>
                <a:latin typeface="Actor"/>
                <a:ea typeface="Actor"/>
                <a:cs typeface="Actor"/>
                <a:sym typeface="Actor"/>
              </a:defRPr>
            </a:lvl7pPr>
            <a:lvl8pPr marL="3657600" lvl="7" indent="-317500" rtl="0">
              <a:lnSpc>
                <a:spcPct val="100000"/>
              </a:lnSpc>
              <a:spcBef>
                <a:spcPts val="0"/>
              </a:spcBef>
              <a:spcAft>
                <a:spcPts val="0"/>
              </a:spcAft>
              <a:buClr>
                <a:srgbClr val="353535"/>
              </a:buClr>
              <a:buSzPts val="1400"/>
              <a:buFont typeface="Anaheim"/>
              <a:buChar char="○"/>
              <a:defRPr>
                <a:solidFill>
                  <a:schemeClr val="dk1"/>
                </a:solidFill>
                <a:latin typeface="Actor"/>
                <a:ea typeface="Actor"/>
                <a:cs typeface="Actor"/>
                <a:sym typeface="Actor"/>
              </a:defRPr>
            </a:lvl8pPr>
            <a:lvl9pPr marL="4114800" lvl="8" indent="-317500" rtl="0">
              <a:lnSpc>
                <a:spcPct val="100000"/>
              </a:lnSpc>
              <a:spcBef>
                <a:spcPts val="0"/>
              </a:spcBef>
              <a:spcAft>
                <a:spcPts val="0"/>
              </a:spcAft>
              <a:buClr>
                <a:srgbClr val="353535"/>
              </a:buClr>
              <a:buSzPts val="1400"/>
              <a:buFont typeface="Anaheim"/>
              <a:buChar char="■"/>
              <a:defRPr>
                <a:solidFill>
                  <a:schemeClr val="dk1"/>
                </a:solidFill>
                <a:latin typeface="Actor"/>
                <a:ea typeface="Actor"/>
                <a:cs typeface="Actor"/>
                <a:sym typeface="Actor"/>
              </a:defRPr>
            </a:lvl9pPr>
          </a:lstStyle>
          <a:p>
            <a:endParaRPr/>
          </a:p>
        </p:txBody>
      </p:sp>
      <p:grpSp>
        <p:nvGrpSpPr>
          <p:cNvPr id="239" name="Google Shape;239;p20"/>
          <p:cNvGrpSpPr/>
          <p:nvPr/>
        </p:nvGrpSpPr>
        <p:grpSpPr>
          <a:xfrm flipH="1">
            <a:off x="3352153" y="4260636"/>
            <a:ext cx="2439693" cy="747829"/>
            <a:chOff x="6127800" y="4372300"/>
            <a:chExt cx="2075275" cy="636125"/>
          </a:xfrm>
        </p:grpSpPr>
        <p:sp>
          <p:nvSpPr>
            <p:cNvPr id="240" name="Google Shape;240;p20"/>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0"/>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 name="Google Shape;242;p20"/>
            <p:cNvGrpSpPr/>
            <p:nvPr/>
          </p:nvGrpSpPr>
          <p:grpSpPr>
            <a:xfrm>
              <a:off x="6127800" y="4694375"/>
              <a:ext cx="2075275" cy="314050"/>
              <a:chOff x="452375" y="4694375"/>
              <a:chExt cx="2075275" cy="314050"/>
            </a:xfrm>
          </p:grpSpPr>
          <p:sp>
            <p:nvSpPr>
              <p:cNvPr id="243" name="Google Shape;243;p20"/>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0"/>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0"/>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0"/>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4" name="Google Shape;14;p3"/>
          <p:cNvSpPr txBox="1">
            <a:spLocks noGrp="1"/>
          </p:cNvSpPr>
          <p:nvPr>
            <p:ph type="title"/>
          </p:nvPr>
        </p:nvSpPr>
        <p:spPr>
          <a:xfrm>
            <a:off x="726531" y="2130083"/>
            <a:ext cx="4748100" cy="9165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6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802725" y="789475"/>
            <a:ext cx="1319400" cy="1130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8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 name="Google Shape;16;p3"/>
          <p:cNvSpPr txBox="1">
            <a:spLocks noGrp="1"/>
          </p:cNvSpPr>
          <p:nvPr>
            <p:ph type="subTitle" idx="1"/>
          </p:nvPr>
        </p:nvSpPr>
        <p:spPr>
          <a:xfrm>
            <a:off x="726530" y="3198233"/>
            <a:ext cx="4748100" cy="42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9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17" name="Google Shape;17;p3"/>
          <p:cNvGrpSpPr/>
          <p:nvPr/>
        </p:nvGrpSpPr>
        <p:grpSpPr>
          <a:xfrm>
            <a:off x="-139102" y="4260636"/>
            <a:ext cx="3658849" cy="747829"/>
            <a:chOff x="6127800" y="4372300"/>
            <a:chExt cx="3112325" cy="636125"/>
          </a:xfrm>
        </p:grpSpPr>
        <p:sp>
          <p:nvSpPr>
            <p:cNvPr id="18" name="Google Shape;18;p3"/>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8144425" y="4375575"/>
              <a:ext cx="1037650" cy="603375"/>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3"/>
            <p:cNvGrpSpPr/>
            <p:nvPr/>
          </p:nvGrpSpPr>
          <p:grpSpPr>
            <a:xfrm>
              <a:off x="6127800" y="4694375"/>
              <a:ext cx="3112325" cy="314050"/>
              <a:chOff x="452375" y="4694375"/>
              <a:chExt cx="3112325" cy="314050"/>
            </a:xfrm>
          </p:grpSpPr>
          <p:sp>
            <p:nvSpPr>
              <p:cNvPr id="22" name="Google Shape;22;p3"/>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3045550" y="469550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47"/>
        <p:cNvGrpSpPr/>
        <p:nvPr/>
      </p:nvGrpSpPr>
      <p:grpSpPr>
        <a:xfrm>
          <a:off x="0" y="0"/>
          <a:ext cx="0" cy="0"/>
          <a:chOff x="0" y="0"/>
          <a:chExt cx="0" cy="0"/>
        </a:xfrm>
      </p:grpSpPr>
      <p:pic>
        <p:nvPicPr>
          <p:cNvPr id="248" name="Google Shape;248;p21"/>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249" name="Google Shape;249;p21"/>
          <p:cNvSpPr txBox="1">
            <a:spLocks noGrp="1"/>
          </p:cNvSpPr>
          <p:nvPr>
            <p:ph type="subTitle" idx="1"/>
          </p:nvPr>
        </p:nvSpPr>
        <p:spPr>
          <a:xfrm>
            <a:off x="1283367" y="2020800"/>
            <a:ext cx="2973600" cy="522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500">
                <a:solidFill>
                  <a:schemeClr val="dk2"/>
                </a:solidFill>
                <a:latin typeface="Cuprum"/>
                <a:ea typeface="Cuprum"/>
                <a:cs typeface="Cuprum"/>
                <a:sym typeface="Cuprum"/>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50" name="Google Shape;250;p21"/>
          <p:cNvSpPr txBox="1">
            <a:spLocks noGrp="1"/>
          </p:cNvSpPr>
          <p:nvPr>
            <p:ph type="subTitle" idx="2"/>
          </p:nvPr>
        </p:nvSpPr>
        <p:spPr>
          <a:xfrm>
            <a:off x="4887045" y="2020800"/>
            <a:ext cx="2973600" cy="522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500">
                <a:solidFill>
                  <a:schemeClr val="dk2"/>
                </a:solidFill>
                <a:latin typeface="Cuprum"/>
                <a:ea typeface="Cuprum"/>
                <a:cs typeface="Cuprum"/>
                <a:sym typeface="Cuprum"/>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51" name="Google Shape;25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2" name="Google Shape;252;p21"/>
          <p:cNvGrpSpPr/>
          <p:nvPr/>
        </p:nvGrpSpPr>
        <p:grpSpPr>
          <a:xfrm>
            <a:off x="3165965" y="4470959"/>
            <a:ext cx="2812071" cy="560752"/>
            <a:chOff x="2702951" y="4470959"/>
            <a:chExt cx="2812071" cy="560752"/>
          </a:xfrm>
        </p:grpSpPr>
        <p:sp>
          <p:nvSpPr>
            <p:cNvPr id="253" name="Google Shape;253;p21"/>
            <p:cNvSpPr/>
            <p:nvPr/>
          </p:nvSpPr>
          <p:spPr>
            <a:xfrm flipH="1">
              <a:off x="4614186"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1"/>
            <p:cNvSpPr/>
            <p:nvPr/>
          </p:nvSpPr>
          <p:spPr>
            <a:xfrm flipH="1">
              <a:off x="3659397"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1"/>
            <p:cNvSpPr/>
            <p:nvPr/>
          </p:nvSpPr>
          <p:spPr>
            <a:xfrm flipH="1">
              <a:off x="2702951" y="4473974"/>
              <a:ext cx="955364" cy="555527"/>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21"/>
          <p:cNvSpPr txBox="1">
            <a:spLocks noGrp="1"/>
          </p:cNvSpPr>
          <p:nvPr>
            <p:ph type="body" idx="3"/>
          </p:nvPr>
        </p:nvSpPr>
        <p:spPr>
          <a:xfrm>
            <a:off x="1283355" y="2471600"/>
            <a:ext cx="2973600" cy="1847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257" name="Google Shape;257;p21"/>
          <p:cNvSpPr txBox="1">
            <a:spLocks noGrp="1"/>
          </p:cNvSpPr>
          <p:nvPr>
            <p:ph type="body" idx="4"/>
          </p:nvPr>
        </p:nvSpPr>
        <p:spPr>
          <a:xfrm>
            <a:off x="4887033" y="2471600"/>
            <a:ext cx="2973600" cy="1847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58"/>
        <p:cNvGrpSpPr/>
        <p:nvPr/>
      </p:nvGrpSpPr>
      <p:grpSpPr>
        <a:xfrm>
          <a:off x="0" y="0"/>
          <a:ext cx="0" cy="0"/>
          <a:chOff x="0" y="0"/>
          <a:chExt cx="0" cy="0"/>
        </a:xfrm>
      </p:grpSpPr>
      <p:pic>
        <p:nvPicPr>
          <p:cNvPr id="259" name="Google Shape;259;p22"/>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260" name="Google Shape;260;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1" name="Google Shape;261;p22"/>
          <p:cNvSpPr txBox="1">
            <a:spLocks noGrp="1"/>
          </p:cNvSpPr>
          <p:nvPr>
            <p:ph type="subTitle" idx="1"/>
          </p:nvPr>
        </p:nvSpPr>
        <p:spPr>
          <a:xfrm>
            <a:off x="719919" y="2464325"/>
            <a:ext cx="2193300" cy="48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62" name="Google Shape;262;p22"/>
          <p:cNvSpPr txBox="1">
            <a:spLocks noGrp="1"/>
          </p:cNvSpPr>
          <p:nvPr>
            <p:ph type="subTitle" idx="2"/>
          </p:nvPr>
        </p:nvSpPr>
        <p:spPr>
          <a:xfrm>
            <a:off x="719919" y="2877725"/>
            <a:ext cx="2193300" cy="106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2"/>
          <p:cNvSpPr txBox="1">
            <a:spLocks noGrp="1"/>
          </p:cNvSpPr>
          <p:nvPr>
            <p:ph type="subTitle" idx="3"/>
          </p:nvPr>
        </p:nvSpPr>
        <p:spPr>
          <a:xfrm>
            <a:off x="3475281" y="2877725"/>
            <a:ext cx="2193300" cy="106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4" name="Google Shape;264;p22"/>
          <p:cNvSpPr txBox="1">
            <a:spLocks noGrp="1"/>
          </p:cNvSpPr>
          <p:nvPr>
            <p:ph type="subTitle" idx="4"/>
          </p:nvPr>
        </p:nvSpPr>
        <p:spPr>
          <a:xfrm>
            <a:off x="6230781" y="2877725"/>
            <a:ext cx="2193300" cy="106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2"/>
          <p:cNvSpPr txBox="1">
            <a:spLocks noGrp="1"/>
          </p:cNvSpPr>
          <p:nvPr>
            <p:ph type="subTitle" idx="5"/>
          </p:nvPr>
        </p:nvSpPr>
        <p:spPr>
          <a:xfrm>
            <a:off x="3475294" y="2464325"/>
            <a:ext cx="2193300" cy="48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66" name="Google Shape;266;p22"/>
          <p:cNvSpPr txBox="1">
            <a:spLocks noGrp="1"/>
          </p:cNvSpPr>
          <p:nvPr>
            <p:ph type="subTitle" idx="6"/>
          </p:nvPr>
        </p:nvSpPr>
        <p:spPr>
          <a:xfrm>
            <a:off x="6230669" y="2464325"/>
            <a:ext cx="2193300" cy="48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267" name="Google Shape;267;p22"/>
          <p:cNvGrpSpPr/>
          <p:nvPr/>
        </p:nvGrpSpPr>
        <p:grpSpPr>
          <a:xfrm flipH="1">
            <a:off x="3534363" y="4470959"/>
            <a:ext cx="2075275" cy="560752"/>
            <a:chOff x="-53487" y="4470959"/>
            <a:chExt cx="2075275" cy="560752"/>
          </a:xfrm>
        </p:grpSpPr>
        <p:sp>
          <p:nvSpPr>
            <p:cNvPr id="268" name="Google Shape;268;p22"/>
            <p:cNvSpPr/>
            <p:nvPr/>
          </p:nvSpPr>
          <p:spPr>
            <a:xfrm>
              <a:off x="57438"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2"/>
            <p:cNvSpPr/>
            <p:nvPr/>
          </p:nvSpPr>
          <p:spPr>
            <a:xfrm>
              <a:off x="958251"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2"/>
            <p:cNvGrpSpPr/>
            <p:nvPr/>
          </p:nvGrpSpPr>
          <p:grpSpPr>
            <a:xfrm>
              <a:off x="-53487" y="4694375"/>
              <a:ext cx="2075275" cy="314050"/>
              <a:chOff x="452375" y="4694375"/>
              <a:chExt cx="2075275" cy="314050"/>
            </a:xfrm>
          </p:grpSpPr>
          <p:sp>
            <p:nvSpPr>
              <p:cNvPr id="271" name="Google Shape;271;p22"/>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2"/>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2"/>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75"/>
        <p:cNvGrpSpPr/>
        <p:nvPr/>
      </p:nvGrpSpPr>
      <p:grpSpPr>
        <a:xfrm>
          <a:off x="0" y="0"/>
          <a:ext cx="0" cy="0"/>
          <a:chOff x="0" y="0"/>
          <a:chExt cx="0" cy="0"/>
        </a:xfrm>
      </p:grpSpPr>
      <p:pic>
        <p:nvPicPr>
          <p:cNvPr id="276" name="Google Shape;276;p23"/>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277" name="Google Shape;27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8" name="Google Shape;278;p23"/>
          <p:cNvSpPr txBox="1">
            <a:spLocks noGrp="1"/>
          </p:cNvSpPr>
          <p:nvPr>
            <p:ph type="subTitle" idx="1"/>
          </p:nvPr>
        </p:nvSpPr>
        <p:spPr>
          <a:xfrm>
            <a:off x="2396825" y="1815633"/>
            <a:ext cx="5254500" cy="526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500">
                <a:solidFill>
                  <a:schemeClr val="dk2"/>
                </a:solidFill>
                <a:latin typeface="Cuprum"/>
                <a:ea typeface="Cuprum"/>
                <a:cs typeface="Cuprum"/>
                <a:sym typeface="Cupr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9" name="Google Shape;279;p23"/>
          <p:cNvSpPr txBox="1">
            <a:spLocks noGrp="1"/>
          </p:cNvSpPr>
          <p:nvPr>
            <p:ph type="subTitle" idx="2"/>
          </p:nvPr>
        </p:nvSpPr>
        <p:spPr>
          <a:xfrm>
            <a:off x="2396825" y="2959133"/>
            <a:ext cx="5254500" cy="526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500">
                <a:solidFill>
                  <a:schemeClr val="dk2"/>
                </a:solidFill>
                <a:latin typeface="Cuprum"/>
                <a:ea typeface="Cuprum"/>
                <a:cs typeface="Cuprum"/>
                <a:sym typeface="Cupr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0" name="Google Shape;280;p23"/>
          <p:cNvSpPr txBox="1">
            <a:spLocks noGrp="1"/>
          </p:cNvSpPr>
          <p:nvPr>
            <p:ph type="subTitle" idx="3"/>
          </p:nvPr>
        </p:nvSpPr>
        <p:spPr>
          <a:xfrm>
            <a:off x="2396825" y="4102633"/>
            <a:ext cx="5254500" cy="526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500">
                <a:solidFill>
                  <a:schemeClr val="dk2"/>
                </a:solidFill>
                <a:latin typeface="Cuprum"/>
                <a:ea typeface="Cuprum"/>
                <a:cs typeface="Cuprum"/>
                <a:sym typeface="Cupr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1" name="Google Shape;281;p23"/>
          <p:cNvSpPr txBox="1">
            <a:spLocks noGrp="1"/>
          </p:cNvSpPr>
          <p:nvPr>
            <p:ph type="subTitle" idx="4"/>
          </p:nvPr>
        </p:nvSpPr>
        <p:spPr>
          <a:xfrm>
            <a:off x="2396825" y="1287425"/>
            <a:ext cx="5254500" cy="45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2" name="Google Shape;282;p23"/>
          <p:cNvSpPr txBox="1">
            <a:spLocks noGrp="1"/>
          </p:cNvSpPr>
          <p:nvPr>
            <p:ph type="subTitle" idx="5"/>
          </p:nvPr>
        </p:nvSpPr>
        <p:spPr>
          <a:xfrm>
            <a:off x="2396825" y="2430930"/>
            <a:ext cx="5254500" cy="45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3" name="Google Shape;283;p23"/>
          <p:cNvSpPr txBox="1">
            <a:spLocks noGrp="1"/>
          </p:cNvSpPr>
          <p:nvPr>
            <p:ph type="subTitle" idx="6"/>
          </p:nvPr>
        </p:nvSpPr>
        <p:spPr>
          <a:xfrm>
            <a:off x="2396825" y="3574435"/>
            <a:ext cx="5254500" cy="45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84" name="Google Shape;284;p23"/>
          <p:cNvGrpSpPr/>
          <p:nvPr/>
        </p:nvGrpSpPr>
        <p:grpSpPr>
          <a:xfrm flipH="1">
            <a:off x="7308500" y="4470959"/>
            <a:ext cx="1855625" cy="560752"/>
            <a:chOff x="57438" y="4470959"/>
            <a:chExt cx="1855625" cy="560752"/>
          </a:xfrm>
        </p:grpSpPr>
        <p:sp>
          <p:nvSpPr>
            <p:cNvPr id="285" name="Google Shape;285;p23"/>
            <p:cNvSpPr/>
            <p:nvPr/>
          </p:nvSpPr>
          <p:spPr>
            <a:xfrm>
              <a:off x="57438"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a:off x="958251"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87"/>
        <p:cNvGrpSpPr/>
        <p:nvPr/>
      </p:nvGrpSpPr>
      <p:grpSpPr>
        <a:xfrm>
          <a:off x="0" y="0"/>
          <a:ext cx="0" cy="0"/>
          <a:chOff x="0" y="0"/>
          <a:chExt cx="0" cy="0"/>
        </a:xfrm>
      </p:grpSpPr>
      <p:pic>
        <p:nvPicPr>
          <p:cNvPr id="288" name="Google Shape;288;p24"/>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289" name="Google Shape;28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0" name="Google Shape;290;p24"/>
          <p:cNvSpPr txBox="1">
            <a:spLocks noGrp="1"/>
          </p:cNvSpPr>
          <p:nvPr>
            <p:ph type="subTitle" idx="1"/>
          </p:nvPr>
        </p:nvSpPr>
        <p:spPr>
          <a:xfrm flipH="1">
            <a:off x="2115238" y="1501400"/>
            <a:ext cx="2163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500">
                <a:solidFill>
                  <a:schemeClr val="dk2"/>
                </a:solidFill>
                <a:latin typeface="Cuprum"/>
                <a:ea typeface="Cuprum"/>
                <a:cs typeface="Cuprum"/>
                <a:sym typeface="Cup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91" name="Google Shape;291;p24"/>
          <p:cNvSpPr txBox="1">
            <a:spLocks noGrp="1"/>
          </p:cNvSpPr>
          <p:nvPr>
            <p:ph type="subTitle" idx="2"/>
          </p:nvPr>
        </p:nvSpPr>
        <p:spPr>
          <a:xfrm flipH="1">
            <a:off x="2115181" y="1930550"/>
            <a:ext cx="2163900" cy="71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2" name="Google Shape;292;p24"/>
          <p:cNvSpPr txBox="1">
            <a:spLocks noGrp="1"/>
          </p:cNvSpPr>
          <p:nvPr>
            <p:ph type="subTitle" idx="3"/>
          </p:nvPr>
        </p:nvSpPr>
        <p:spPr>
          <a:xfrm>
            <a:off x="6004215" y="1930550"/>
            <a:ext cx="2163900" cy="71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4"/>
          <p:cNvSpPr txBox="1">
            <a:spLocks noGrp="1"/>
          </p:cNvSpPr>
          <p:nvPr>
            <p:ph type="subTitle" idx="4"/>
          </p:nvPr>
        </p:nvSpPr>
        <p:spPr>
          <a:xfrm flipH="1">
            <a:off x="2115181" y="3387900"/>
            <a:ext cx="2163900" cy="71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4" name="Google Shape;294;p24"/>
          <p:cNvSpPr txBox="1">
            <a:spLocks noGrp="1"/>
          </p:cNvSpPr>
          <p:nvPr>
            <p:ph type="subTitle" idx="5"/>
          </p:nvPr>
        </p:nvSpPr>
        <p:spPr>
          <a:xfrm>
            <a:off x="6004215" y="3387900"/>
            <a:ext cx="2163900" cy="71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24"/>
          <p:cNvSpPr txBox="1">
            <a:spLocks noGrp="1"/>
          </p:cNvSpPr>
          <p:nvPr>
            <p:ph type="subTitle" idx="6"/>
          </p:nvPr>
        </p:nvSpPr>
        <p:spPr>
          <a:xfrm flipH="1">
            <a:off x="2115181" y="2958750"/>
            <a:ext cx="2163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500">
                <a:solidFill>
                  <a:schemeClr val="dk2"/>
                </a:solidFill>
                <a:latin typeface="Cuprum"/>
                <a:ea typeface="Cuprum"/>
                <a:cs typeface="Cuprum"/>
                <a:sym typeface="Cup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96" name="Google Shape;296;p24"/>
          <p:cNvSpPr txBox="1">
            <a:spLocks noGrp="1"/>
          </p:cNvSpPr>
          <p:nvPr>
            <p:ph type="subTitle" idx="7"/>
          </p:nvPr>
        </p:nvSpPr>
        <p:spPr>
          <a:xfrm>
            <a:off x="6004214" y="1501400"/>
            <a:ext cx="2163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500">
                <a:solidFill>
                  <a:schemeClr val="dk2"/>
                </a:solidFill>
                <a:latin typeface="Cuprum"/>
                <a:ea typeface="Cuprum"/>
                <a:cs typeface="Cuprum"/>
                <a:sym typeface="Cup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97" name="Google Shape;297;p24"/>
          <p:cNvSpPr txBox="1">
            <a:spLocks noGrp="1"/>
          </p:cNvSpPr>
          <p:nvPr>
            <p:ph type="subTitle" idx="8"/>
          </p:nvPr>
        </p:nvSpPr>
        <p:spPr>
          <a:xfrm>
            <a:off x="6004214" y="2958750"/>
            <a:ext cx="2163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500">
                <a:solidFill>
                  <a:schemeClr val="dk2"/>
                </a:solidFill>
                <a:latin typeface="Cuprum"/>
                <a:ea typeface="Cuprum"/>
                <a:cs typeface="Cuprum"/>
                <a:sym typeface="Cup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98" name="Google Shape;298;p24"/>
          <p:cNvGrpSpPr/>
          <p:nvPr/>
        </p:nvGrpSpPr>
        <p:grpSpPr>
          <a:xfrm>
            <a:off x="-12" y="4470959"/>
            <a:ext cx="1855625" cy="560752"/>
            <a:chOff x="57438" y="4470959"/>
            <a:chExt cx="1855625" cy="560752"/>
          </a:xfrm>
        </p:grpSpPr>
        <p:sp>
          <p:nvSpPr>
            <p:cNvPr id="299" name="Google Shape;299;p24"/>
            <p:cNvSpPr/>
            <p:nvPr/>
          </p:nvSpPr>
          <p:spPr>
            <a:xfrm>
              <a:off x="57438"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958251"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01"/>
        <p:cNvGrpSpPr/>
        <p:nvPr/>
      </p:nvGrpSpPr>
      <p:grpSpPr>
        <a:xfrm>
          <a:off x="0" y="0"/>
          <a:ext cx="0" cy="0"/>
          <a:chOff x="0" y="0"/>
          <a:chExt cx="0" cy="0"/>
        </a:xfrm>
      </p:grpSpPr>
      <p:pic>
        <p:nvPicPr>
          <p:cNvPr id="302" name="Google Shape;302;p25"/>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303" name="Google Shape;303;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04" name="Google Shape;304;p25"/>
          <p:cNvGrpSpPr/>
          <p:nvPr/>
        </p:nvGrpSpPr>
        <p:grpSpPr>
          <a:xfrm flipH="1">
            <a:off x="7068713" y="4694375"/>
            <a:ext cx="2075275" cy="314050"/>
            <a:chOff x="452375" y="4694375"/>
            <a:chExt cx="2075275" cy="314050"/>
          </a:xfrm>
        </p:grpSpPr>
        <p:sp>
          <p:nvSpPr>
            <p:cNvPr id="305" name="Google Shape;305;p25"/>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25"/>
          <p:cNvSpPr txBox="1">
            <a:spLocks noGrp="1"/>
          </p:cNvSpPr>
          <p:nvPr>
            <p:ph type="subTitle" idx="1"/>
          </p:nvPr>
        </p:nvSpPr>
        <p:spPr>
          <a:xfrm>
            <a:off x="1943094" y="3926962"/>
            <a:ext cx="2476500" cy="52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0" name="Google Shape;310;p25"/>
          <p:cNvSpPr txBox="1">
            <a:spLocks noGrp="1"/>
          </p:cNvSpPr>
          <p:nvPr>
            <p:ph type="subTitle" idx="2"/>
          </p:nvPr>
        </p:nvSpPr>
        <p:spPr>
          <a:xfrm>
            <a:off x="5821794" y="1560837"/>
            <a:ext cx="2476500" cy="52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1" name="Google Shape;311;p25"/>
          <p:cNvSpPr txBox="1">
            <a:spLocks noGrp="1"/>
          </p:cNvSpPr>
          <p:nvPr>
            <p:ph type="subTitle" idx="3"/>
          </p:nvPr>
        </p:nvSpPr>
        <p:spPr>
          <a:xfrm>
            <a:off x="5821794" y="1342438"/>
            <a:ext cx="2476500" cy="37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1pPr>
            <a:lvl2pPr lvl="1"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2pPr>
            <a:lvl3pPr lvl="2"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3pPr>
            <a:lvl4pPr lvl="3"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4pPr>
            <a:lvl5pPr lvl="4"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5pPr>
            <a:lvl6pPr lvl="5"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6pPr>
            <a:lvl7pPr lvl="6"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7pPr>
            <a:lvl8pPr lvl="7"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8pPr>
            <a:lvl9pPr lvl="8"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9pPr>
          </a:lstStyle>
          <a:p>
            <a:endParaRPr/>
          </a:p>
        </p:txBody>
      </p:sp>
      <p:sp>
        <p:nvSpPr>
          <p:cNvPr id="312" name="Google Shape;312;p25"/>
          <p:cNvSpPr txBox="1">
            <a:spLocks noGrp="1"/>
          </p:cNvSpPr>
          <p:nvPr>
            <p:ph type="subTitle" idx="4"/>
          </p:nvPr>
        </p:nvSpPr>
        <p:spPr>
          <a:xfrm>
            <a:off x="1943094" y="3708562"/>
            <a:ext cx="2476500" cy="37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1pPr>
            <a:lvl2pPr lvl="1"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2pPr>
            <a:lvl3pPr lvl="2"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3pPr>
            <a:lvl4pPr lvl="3"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4pPr>
            <a:lvl5pPr lvl="4"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5pPr>
            <a:lvl6pPr lvl="5"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6pPr>
            <a:lvl7pPr lvl="6"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7pPr>
            <a:lvl8pPr lvl="7"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8pPr>
            <a:lvl9pPr lvl="8"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9pPr>
          </a:lstStyle>
          <a:p>
            <a:endParaRPr/>
          </a:p>
        </p:txBody>
      </p:sp>
      <p:sp>
        <p:nvSpPr>
          <p:cNvPr id="313" name="Google Shape;313;p25"/>
          <p:cNvSpPr txBox="1">
            <a:spLocks noGrp="1"/>
          </p:cNvSpPr>
          <p:nvPr>
            <p:ph type="subTitle" idx="5"/>
          </p:nvPr>
        </p:nvSpPr>
        <p:spPr>
          <a:xfrm>
            <a:off x="1943094" y="1560831"/>
            <a:ext cx="2476500" cy="52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4" name="Google Shape;314;p25"/>
          <p:cNvSpPr txBox="1">
            <a:spLocks noGrp="1"/>
          </p:cNvSpPr>
          <p:nvPr>
            <p:ph type="subTitle" idx="6"/>
          </p:nvPr>
        </p:nvSpPr>
        <p:spPr>
          <a:xfrm flipH="1">
            <a:off x="1943169" y="1342438"/>
            <a:ext cx="2476500" cy="37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1pPr>
            <a:lvl2pPr lvl="1"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2pPr>
            <a:lvl3pPr lvl="2"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3pPr>
            <a:lvl4pPr lvl="3"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4pPr>
            <a:lvl5pPr lvl="4"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5pPr>
            <a:lvl6pPr lvl="5"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6pPr>
            <a:lvl7pPr lvl="6"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7pPr>
            <a:lvl8pPr lvl="7"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8pPr>
            <a:lvl9pPr lvl="8"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9pPr>
          </a:lstStyle>
          <a:p>
            <a:endParaRPr/>
          </a:p>
        </p:txBody>
      </p:sp>
      <p:sp>
        <p:nvSpPr>
          <p:cNvPr id="315" name="Google Shape;315;p25"/>
          <p:cNvSpPr txBox="1">
            <a:spLocks noGrp="1"/>
          </p:cNvSpPr>
          <p:nvPr>
            <p:ph type="subTitle" idx="7"/>
          </p:nvPr>
        </p:nvSpPr>
        <p:spPr>
          <a:xfrm>
            <a:off x="5821794" y="3926963"/>
            <a:ext cx="2476500" cy="52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6" name="Google Shape;316;p25"/>
          <p:cNvSpPr txBox="1">
            <a:spLocks noGrp="1"/>
          </p:cNvSpPr>
          <p:nvPr>
            <p:ph type="subTitle" idx="8"/>
          </p:nvPr>
        </p:nvSpPr>
        <p:spPr>
          <a:xfrm>
            <a:off x="5821794" y="3708576"/>
            <a:ext cx="2476500" cy="37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1pPr>
            <a:lvl2pPr lvl="1"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2pPr>
            <a:lvl3pPr lvl="2"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3pPr>
            <a:lvl4pPr lvl="3"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4pPr>
            <a:lvl5pPr lvl="4"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5pPr>
            <a:lvl6pPr lvl="5"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6pPr>
            <a:lvl7pPr lvl="6"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7pPr>
            <a:lvl8pPr lvl="7"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8pPr>
            <a:lvl9pPr lvl="8"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9pPr>
          </a:lstStyle>
          <a:p>
            <a:endParaRPr/>
          </a:p>
        </p:txBody>
      </p:sp>
      <p:sp>
        <p:nvSpPr>
          <p:cNvPr id="317" name="Google Shape;317;p25"/>
          <p:cNvSpPr txBox="1">
            <a:spLocks noGrp="1"/>
          </p:cNvSpPr>
          <p:nvPr>
            <p:ph type="subTitle" idx="9"/>
          </p:nvPr>
        </p:nvSpPr>
        <p:spPr>
          <a:xfrm>
            <a:off x="1943094" y="2743897"/>
            <a:ext cx="2476500" cy="52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8" name="Google Shape;318;p25"/>
          <p:cNvSpPr txBox="1">
            <a:spLocks noGrp="1"/>
          </p:cNvSpPr>
          <p:nvPr>
            <p:ph type="subTitle" idx="13"/>
          </p:nvPr>
        </p:nvSpPr>
        <p:spPr>
          <a:xfrm>
            <a:off x="1943094" y="2525500"/>
            <a:ext cx="2476500" cy="37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1pPr>
            <a:lvl2pPr lvl="1"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2pPr>
            <a:lvl3pPr lvl="2"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3pPr>
            <a:lvl4pPr lvl="3"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4pPr>
            <a:lvl5pPr lvl="4"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5pPr>
            <a:lvl6pPr lvl="5"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6pPr>
            <a:lvl7pPr lvl="6"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7pPr>
            <a:lvl8pPr lvl="7"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8pPr>
            <a:lvl9pPr lvl="8"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9pPr>
          </a:lstStyle>
          <a:p>
            <a:endParaRPr/>
          </a:p>
        </p:txBody>
      </p:sp>
      <p:sp>
        <p:nvSpPr>
          <p:cNvPr id="319" name="Google Shape;319;p25"/>
          <p:cNvSpPr txBox="1">
            <a:spLocks noGrp="1"/>
          </p:cNvSpPr>
          <p:nvPr>
            <p:ph type="subTitle" idx="14"/>
          </p:nvPr>
        </p:nvSpPr>
        <p:spPr>
          <a:xfrm>
            <a:off x="5821794" y="2743900"/>
            <a:ext cx="2476500" cy="52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0" name="Google Shape;320;p25"/>
          <p:cNvSpPr txBox="1">
            <a:spLocks noGrp="1"/>
          </p:cNvSpPr>
          <p:nvPr>
            <p:ph type="subTitle" idx="15"/>
          </p:nvPr>
        </p:nvSpPr>
        <p:spPr>
          <a:xfrm>
            <a:off x="5821794" y="2525507"/>
            <a:ext cx="2476500" cy="370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1pPr>
            <a:lvl2pPr lvl="1"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2pPr>
            <a:lvl3pPr lvl="2"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3pPr>
            <a:lvl4pPr lvl="3"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4pPr>
            <a:lvl5pPr lvl="4"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5pPr>
            <a:lvl6pPr lvl="5"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6pPr>
            <a:lvl7pPr lvl="6"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7pPr>
            <a:lvl8pPr lvl="7"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8pPr>
            <a:lvl9pPr lvl="8" algn="ctr" rtl="0">
              <a:lnSpc>
                <a:spcPct val="100000"/>
              </a:lnSpc>
              <a:spcBef>
                <a:spcPts val="0"/>
              </a:spcBef>
              <a:spcAft>
                <a:spcPts val="0"/>
              </a:spcAft>
              <a:buClr>
                <a:schemeClr val="dk2"/>
              </a:buClr>
              <a:buSzPts val="2500"/>
              <a:buFont typeface="Cuprum SemiBold"/>
              <a:buNone/>
              <a:defRPr sz="2500">
                <a:solidFill>
                  <a:schemeClr val="dk2"/>
                </a:solidFill>
                <a:latin typeface="Cuprum SemiBold"/>
                <a:ea typeface="Cuprum SemiBold"/>
                <a:cs typeface="Cuprum SemiBold"/>
                <a:sym typeface="Cuprum SemiBold"/>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321"/>
        <p:cNvGrpSpPr/>
        <p:nvPr/>
      </p:nvGrpSpPr>
      <p:grpSpPr>
        <a:xfrm>
          <a:off x="0" y="0"/>
          <a:ext cx="0" cy="0"/>
          <a:chOff x="0" y="0"/>
          <a:chExt cx="0" cy="0"/>
        </a:xfrm>
      </p:grpSpPr>
      <p:pic>
        <p:nvPicPr>
          <p:cNvPr id="322" name="Google Shape;322;p26"/>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323" name="Google Shape;323;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4" name="Google Shape;324;p26"/>
          <p:cNvSpPr txBox="1">
            <a:spLocks noGrp="1"/>
          </p:cNvSpPr>
          <p:nvPr>
            <p:ph type="title" idx="2" hasCustomPrompt="1"/>
          </p:nvPr>
        </p:nvSpPr>
        <p:spPr>
          <a:xfrm>
            <a:off x="946152" y="2875525"/>
            <a:ext cx="877200" cy="411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325" name="Google Shape;325;p26"/>
          <p:cNvSpPr txBox="1">
            <a:spLocks noGrp="1"/>
          </p:cNvSpPr>
          <p:nvPr>
            <p:ph type="title" idx="3" hasCustomPrompt="1"/>
          </p:nvPr>
        </p:nvSpPr>
        <p:spPr>
          <a:xfrm>
            <a:off x="5007280" y="2875525"/>
            <a:ext cx="877200" cy="411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326" name="Google Shape;326;p26"/>
          <p:cNvSpPr txBox="1">
            <a:spLocks noGrp="1"/>
          </p:cNvSpPr>
          <p:nvPr>
            <p:ph type="title" idx="4" hasCustomPrompt="1"/>
          </p:nvPr>
        </p:nvSpPr>
        <p:spPr>
          <a:xfrm>
            <a:off x="5007276" y="1294500"/>
            <a:ext cx="877200" cy="411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327" name="Google Shape;327;p26"/>
          <p:cNvSpPr txBox="1">
            <a:spLocks noGrp="1"/>
          </p:cNvSpPr>
          <p:nvPr>
            <p:ph type="subTitle" idx="1"/>
          </p:nvPr>
        </p:nvSpPr>
        <p:spPr>
          <a:xfrm>
            <a:off x="1877977" y="3650942"/>
            <a:ext cx="2258700" cy="60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8" name="Google Shape;328;p26"/>
          <p:cNvSpPr txBox="1">
            <a:spLocks noGrp="1"/>
          </p:cNvSpPr>
          <p:nvPr>
            <p:ph type="subTitle" idx="5"/>
          </p:nvPr>
        </p:nvSpPr>
        <p:spPr>
          <a:xfrm>
            <a:off x="5937952" y="2067899"/>
            <a:ext cx="2258700" cy="60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9" name="Google Shape;329;p26"/>
          <p:cNvSpPr txBox="1">
            <a:spLocks noGrp="1"/>
          </p:cNvSpPr>
          <p:nvPr>
            <p:ph type="subTitle" idx="6"/>
          </p:nvPr>
        </p:nvSpPr>
        <p:spPr>
          <a:xfrm>
            <a:off x="5937952" y="3648517"/>
            <a:ext cx="2258700" cy="60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0" name="Google Shape;330;p26"/>
          <p:cNvSpPr txBox="1">
            <a:spLocks noGrp="1"/>
          </p:cNvSpPr>
          <p:nvPr>
            <p:ph type="subTitle" idx="7"/>
          </p:nvPr>
        </p:nvSpPr>
        <p:spPr>
          <a:xfrm>
            <a:off x="1877977" y="3320561"/>
            <a:ext cx="2258700" cy="48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1pPr>
            <a:lvl2pPr lvl="1"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2pPr>
            <a:lvl3pPr lvl="2"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3pPr>
            <a:lvl4pPr lvl="3"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4pPr>
            <a:lvl5pPr lvl="4"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5pPr>
            <a:lvl6pPr lvl="5"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6pPr>
            <a:lvl7pPr lvl="6"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7pPr>
            <a:lvl8pPr lvl="7"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8pPr>
            <a:lvl9pPr lvl="8"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9pPr>
          </a:lstStyle>
          <a:p>
            <a:endParaRPr/>
          </a:p>
        </p:txBody>
      </p:sp>
      <p:sp>
        <p:nvSpPr>
          <p:cNvPr id="331" name="Google Shape;331;p26"/>
          <p:cNvSpPr txBox="1">
            <a:spLocks noGrp="1"/>
          </p:cNvSpPr>
          <p:nvPr>
            <p:ph type="subTitle" idx="8"/>
          </p:nvPr>
        </p:nvSpPr>
        <p:spPr>
          <a:xfrm>
            <a:off x="5937952" y="1733367"/>
            <a:ext cx="2258700" cy="48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1pPr>
            <a:lvl2pPr lvl="1"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2pPr>
            <a:lvl3pPr lvl="2"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3pPr>
            <a:lvl4pPr lvl="3"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4pPr>
            <a:lvl5pPr lvl="4"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5pPr>
            <a:lvl6pPr lvl="5"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6pPr>
            <a:lvl7pPr lvl="6"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7pPr>
            <a:lvl8pPr lvl="7"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8pPr>
            <a:lvl9pPr lvl="8"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9pPr>
          </a:lstStyle>
          <a:p>
            <a:endParaRPr/>
          </a:p>
        </p:txBody>
      </p:sp>
      <p:sp>
        <p:nvSpPr>
          <p:cNvPr id="332" name="Google Shape;332;p26"/>
          <p:cNvSpPr txBox="1">
            <a:spLocks noGrp="1"/>
          </p:cNvSpPr>
          <p:nvPr>
            <p:ph type="subTitle" idx="9"/>
          </p:nvPr>
        </p:nvSpPr>
        <p:spPr>
          <a:xfrm>
            <a:off x="5937952" y="3317191"/>
            <a:ext cx="2258700" cy="48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1pPr>
            <a:lvl2pPr lvl="1"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2pPr>
            <a:lvl3pPr lvl="2"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3pPr>
            <a:lvl4pPr lvl="3"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4pPr>
            <a:lvl5pPr lvl="4"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5pPr>
            <a:lvl6pPr lvl="5"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6pPr>
            <a:lvl7pPr lvl="6"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7pPr>
            <a:lvl8pPr lvl="7"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8pPr>
            <a:lvl9pPr lvl="8"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9pPr>
          </a:lstStyle>
          <a:p>
            <a:endParaRPr/>
          </a:p>
        </p:txBody>
      </p:sp>
      <p:sp>
        <p:nvSpPr>
          <p:cNvPr id="333" name="Google Shape;333;p26"/>
          <p:cNvSpPr txBox="1">
            <a:spLocks noGrp="1"/>
          </p:cNvSpPr>
          <p:nvPr>
            <p:ph type="title" idx="13" hasCustomPrompt="1"/>
          </p:nvPr>
        </p:nvSpPr>
        <p:spPr>
          <a:xfrm>
            <a:off x="946279" y="1294500"/>
            <a:ext cx="877200" cy="411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334" name="Google Shape;334;p26"/>
          <p:cNvSpPr txBox="1">
            <a:spLocks noGrp="1"/>
          </p:cNvSpPr>
          <p:nvPr>
            <p:ph type="subTitle" idx="14"/>
          </p:nvPr>
        </p:nvSpPr>
        <p:spPr>
          <a:xfrm>
            <a:off x="1877977" y="2069842"/>
            <a:ext cx="2258700" cy="60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5" name="Google Shape;335;p26"/>
          <p:cNvSpPr txBox="1">
            <a:spLocks noGrp="1"/>
          </p:cNvSpPr>
          <p:nvPr>
            <p:ph type="subTitle" idx="15"/>
          </p:nvPr>
        </p:nvSpPr>
        <p:spPr>
          <a:xfrm>
            <a:off x="1877977" y="1736121"/>
            <a:ext cx="2258700" cy="48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1pPr>
            <a:lvl2pPr lvl="1"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2pPr>
            <a:lvl3pPr lvl="2"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3pPr>
            <a:lvl4pPr lvl="3"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4pPr>
            <a:lvl5pPr lvl="4"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5pPr>
            <a:lvl6pPr lvl="5"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6pPr>
            <a:lvl7pPr lvl="6"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7pPr>
            <a:lvl8pPr lvl="7"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8pPr>
            <a:lvl9pPr lvl="8" algn="ctr" rtl="0">
              <a:lnSpc>
                <a:spcPct val="100000"/>
              </a:lnSpc>
              <a:spcBef>
                <a:spcPts val="0"/>
              </a:spcBef>
              <a:spcAft>
                <a:spcPts val="0"/>
              </a:spcAft>
              <a:buClr>
                <a:schemeClr val="dk2"/>
              </a:buClr>
              <a:buSzPts val="2500"/>
              <a:buFont typeface="Cuprum"/>
              <a:buNone/>
              <a:defRPr sz="2500">
                <a:solidFill>
                  <a:schemeClr val="dk2"/>
                </a:solidFill>
                <a:latin typeface="Cuprum"/>
                <a:ea typeface="Cuprum"/>
                <a:cs typeface="Cuprum"/>
                <a:sym typeface="Cuprum"/>
              </a:defRPr>
            </a:lvl9pPr>
          </a:lstStyle>
          <a:p>
            <a:endParaRPr/>
          </a:p>
        </p:txBody>
      </p:sp>
      <p:grpSp>
        <p:nvGrpSpPr>
          <p:cNvPr id="336" name="Google Shape;336;p26"/>
          <p:cNvGrpSpPr/>
          <p:nvPr/>
        </p:nvGrpSpPr>
        <p:grpSpPr>
          <a:xfrm>
            <a:off x="2742575" y="4260636"/>
            <a:ext cx="3658849" cy="747829"/>
            <a:chOff x="6127800" y="4372300"/>
            <a:chExt cx="3112325" cy="636125"/>
          </a:xfrm>
        </p:grpSpPr>
        <p:sp>
          <p:nvSpPr>
            <p:cNvPr id="337" name="Google Shape;337;p26"/>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8144425" y="4375575"/>
              <a:ext cx="1037650" cy="603375"/>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 name="Google Shape;340;p26"/>
            <p:cNvGrpSpPr/>
            <p:nvPr/>
          </p:nvGrpSpPr>
          <p:grpSpPr>
            <a:xfrm>
              <a:off x="6127800" y="4694375"/>
              <a:ext cx="3112325" cy="314050"/>
              <a:chOff x="452375" y="4694375"/>
              <a:chExt cx="3112325" cy="314050"/>
            </a:xfrm>
          </p:grpSpPr>
          <p:sp>
            <p:nvSpPr>
              <p:cNvPr id="341" name="Google Shape;341;p26"/>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6"/>
              <p:cNvSpPr/>
              <p:nvPr/>
            </p:nvSpPr>
            <p:spPr>
              <a:xfrm>
                <a:off x="3045550" y="469550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347"/>
        <p:cNvGrpSpPr/>
        <p:nvPr/>
      </p:nvGrpSpPr>
      <p:grpSpPr>
        <a:xfrm>
          <a:off x="0" y="0"/>
          <a:ext cx="0" cy="0"/>
          <a:chOff x="0" y="0"/>
          <a:chExt cx="0" cy="0"/>
        </a:xfrm>
      </p:grpSpPr>
      <p:pic>
        <p:nvPicPr>
          <p:cNvPr id="348" name="Google Shape;348;p27"/>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349" name="Google Shape;349;p27"/>
          <p:cNvSpPr txBox="1">
            <a:spLocks noGrp="1"/>
          </p:cNvSpPr>
          <p:nvPr>
            <p:ph type="ctrTitle"/>
          </p:nvPr>
        </p:nvSpPr>
        <p:spPr>
          <a:xfrm>
            <a:off x="715050" y="325175"/>
            <a:ext cx="4466700" cy="9450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7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50" name="Google Shape;350;p27"/>
          <p:cNvSpPr txBox="1">
            <a:spLocks noGrp="1"/>
          </p:cNvSpPr>
          <p:nvPr>
            <p:ph type="subTitle" idx="1"/>
          </p:nvPr>
        </p:nvSpPr>
        <p:spPr>
          <a:xfrm>
            <a:off x="715125" y="1454250"/>
            <a:ext cx="4466700" cy="120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51" name="Google Shape;351;p27"/>
          <p:cNvSpPr txBox="1"/>
          <p:nvPr/>
        </p:nvSpPr>
        <p:spPr>
          <a:xfrm>
            <a:off x="715100" y="3670550"/>
            <a:ext cx="4466700" cy="615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b="1">
                <a:solidFill>
                  <a:schemeClr val="dk1"/>
                </a:solidFill>
                <a:latin typeface="Actor"/>
                <a:ea typeface="Actor"/>
                <a:cs typeface="Actor"/>
                <a:sym typeface="Actor"/>
              </a:rPr>
              <a:t>CREDITS:</a:t>
            </a:r>
            <a:r>
              <a:rPr lang="en" sz="1200">
                <a:solidFill>
                  <a:schemeClr val="dk1"/>
                </a:solidFill>
                <a:latin typeface="Actor"/>
                <a:ea typeface="Actor"/>
                <a:cs typeface="Actor"/>
                <a:sym typeface="Actor"/>
              </a:rPr>
              <a:t> This presentation template was created by </a:t>
            </a:r>
            <a:r>
              <a:rPr lang="en" sz="1200" b="1">
                <a:solidFill>
                  <a:schemeClr val="dk1"/>
                </a:solidFill>
                <a:uFill>
                  <a:noFill/>
                </a:uFill>
                <a:latin typeface="Actor"/>
                <a:ea typeface="Actor"/>
                <a:cs typeface="Actor"/>
                <a:sym typeface="Actor"/>
                <a:hlinkClick r:id="rId3">
                  <a:extLst>
                    <a:ext uri="{A12FA001-AC4F-418D-AE19-62706E023703}">
                      <ahyp:hlinkClr xmlns:ahyp="http://schemas.microsoft.com/office/drawing/2018/hyperlinkcolor" val="tx"/>
                    </a:ext>
                  </a:extLst>
                </a:hlinkClick>
              </a:rPr>
              <a:t>Slidesgo</a:t>
            </a:r>
            <a:r>
              <a:rPr lang="en" sz="1200" b="1">
                <a:solidFill>
                  <a:schemeClr val="dk1"/>
                </a:solidFill>
                <a:latin typeface="Actor"/>
                <a:ea typeface="Actor"/>
                <a:cs typeface="Actor"/>
                <a:sym typeface="Actor"/>
              </a:rPr>
              <a:t>, </a:t>
            </a:r>
            <a:r>
              <a:rPr lang="en" sz="1200">
                <a:solidFill>
                  <a:schemeClr val="dk1"/>
                </a:solidFill>
                <a:latin typeface="Actor"/>
                <a:ea typeface="Actor"/>
                <a:cs typeface="Actor"/>
                <a:sym typeface="Actor"/>
              </a:rPr>
              <a:t>including icons by </a:t>
            </a:r>
            <a:r>
              <a:rPr lang="en" sz="1200" b="1">
                <a:solidFill>
                  <a:schemeClr val="dk1"/>
                </a:solidFill>
                <a:uFill>
                  <a:noFill/>
                </a:uFill>
                <a:latin typeface="Actor"/>
                <a:ea typeface="Actor"/>
                <a:cs typeface="Actor"/>
                <a:sym typeface="Actor"/>
                <a:hlinkClick r:id="rId4">
                  <a:extLst>
                    <a:ext uri="{A12FA001-AC4F-418D-AE19-62706E023703}">
                      <ahyp:hlinkClr xmlns:ahyp="http://schemas.microsoft.com/office/drawing/2018/hyperlinkcolor" val="tx"/>
                    </a:ext>
                  </a:extLst>
                </a:hlinkClick>
              </a:rPr>
              <a:t>Flaticon</a:t>
            </a:r>
            <a:r>
              <a:rPr lang="en" sz="1200" b="1">
                <a:solidFill>
                  <a:schemeClr val="dk1"/>
                </a:solidFill>
                <a:latin typeface="Actor"/>
                <a:ea typeface="Actor"/>
                <a:cs typeface="Actor"/>
                <a:sym typeface="Actor"/>
              </a:rPr>
              <a:t> </a:t>
            </a:r>
            <a:r>
              <a:rPr lang="en" sz="1200">
                <a:solidFill>
                  <a:schemeClr val="dk1"/>
                </a:solidFill>
                <a:latin typeface="Actor"/>
                <a:ea typeface="Actor"/>
                <a:cs typeface="Actor"/>
                <a:sym typeface="Actor"/>
              </a:rPr>
              <a:t>and infographics &amp; images by </a:t>
            </a:r>
            <a:r>
              <a:rPr lang="en" sz="1200" b="1">
                <a:solidFill>
                  <a:schemeClr val="dk1"/>
                </a:solidFill>
                <a:uFill>
                  <a:noFill/>
                </a:uFill>
                <a:latin typeface="Actor"/>
                <a:ea typeface="Actor"/>
                <a:cs typeface="Actor"/>
                <a:sym typeface="Actor"/>
                <a:hlinkClick r:id="rId5">
                  <a:extLst>
                    <a:ext uri="{A12FA001-AC4F-418D-AE19-62706E023703}">
                      <ahyp:hlinkClr xmlns:ahyp="http://schemas.microsoft.com/office/drawing/2018/hyperlinkcolor" val="tx"/>
                    </a:ext>
                  </a:extLst>
                </a:hlinkClick>
              </a:rPr>
              <a:t>Freepik</a:t>
            </a:r>
            <a:endParaRPr sz="1200" b="1">
              <a:solidFill>
                <a:schemeClr val="dk1"/>
              </a:solidFill>
              <a:highlight>
                <a:srgbClr val="DFDEFC"/>
              </a:highlight>
              <a:latin typeface="Actor"/>
              <a:ea typeface="Actor"/>
              <a:cs typeface="Actor"/>
              <a:sym typeface="Acto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65"/>
        <p:cNvGrpSpPr/>
        <p:nvPr/>
      </p:nvGrpSpPr>
      <p:grpSpPr>
        <a:xfrm>
          <a:off x="0" y="0"/>
          <a:ext cx="0" cy="0"/>
          <a:chOff x="0" y="0"/>
          <a:chExt cx="0" cy="0"/>
        </a:xfrm>
      </p:grpSpPr>
      <p:pic>
        <p:nvPicPr>
          <p:cNvPr id="366" name="Google Shape;366;p29"/>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grpSp>
        <p:nvGrpSpPr>
          <p:cNvPr id="367" name="Google Shape;367;p29"/>
          <p:cNvGrpSpPr/>
          <p:nvPr/>
        </p:nvGrpSpPr>
        <p:grpSpPr>
          <a:xfrm>
            <a:off x="-2" y="4260636"/>
            <a:ext cx="3048566" cy="747829"/>
            <a:chOff x="6127800" y="4372300"/>
            <a:chExt cx="2593200" cy="636125"/>
          </a:xfrm>
        </p:grpSpPr>
        <p:sp>
          <p:nvSpPr>
            <p:cNvPr id="368" name="Google Shape;368;p29"/>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29"/>
            <p:cNvGrpSpPr/>
            <p:nvPr/>
          </p:nvGrpSpPr>
          <p:grpSpPr>
            <a:xfrm>
              <a:off x="6127800" y="4694375"/>
              <a:ext cx="2593200" cy="314050"/>
              <a:chOff x="452375" y="4694375"/>
              <a:chExt cx="2593200" cy="314050"/>
            </a:xfrm>
          </p:grpSpPr>
          <p:sp>
            <p:nvSpPr>
              <p:cNvPr id="371" name="Google Shape;371;p29"/>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9"/>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9"/>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 name="Google Shape;376;p29"/>
          <p:cNvGrpSpPr/>
          <p:nvPr/>
        </p:nvGrpSpPr>
        <p:grpSpPr>
          <a:xfrm flipH="1">
            <a:off x="6095423" y="4260636"/>
            <a:ext cx="3048566" cy="747829"/>
            <a:chOff x="6127800" y="4372300"/>
            <a:chExt cx="2593200" cy="636125"/>
          </a:xfrm>
        </p:grpSpPr>
        <p:sp>
          <p:nvSpPr>
            <p:cNvPr id="377" name="Google Shape;377;p29"/>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29"/>
            <p:cNvGrpSpPr/>
            <p:nvPr/>
          </p:nvGrpSpPr>
          <p:grpSpPr>
            <a:xfrm>
              <a:off x="6127800" y="4694375"/>
              <a:ext cx="2593200" cy="314050"/>
              <a:chOff x="452375" y="4694375"/>
              <a:chExt cx="2593200" cy="314050"/>
            </a:xfrm>
          </p:grpSpPr>
          <p:sp>
            <p:nvSpPr>
              <p:cNvPr id="380" name="Google Shape;380;p29"/>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9"/>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9"/>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9"/>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9"/>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88"/>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89"/>
        <p:cNvGrpSpPr/>
        <p:nvPr/>
      </p:nvGrpSpPr>
      <p:grpSpPr>
        <a:xfrm>
          <a:off x="0" y="0"/>
          <a:ext cx="0" cy="0"/>
          <a:chOff x="0" y="0"/>
          <a:chExt cx="0" cy="0"/>
        </a:xfrm>
      </p:grpSpPr>
      <p:sp>
        <p:nvSpPr>
          <p:cNvPr id="390" name="Google Shape;390;p3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pic>
        <p:nvPicPr>
          <p:cNvPr id="29" name="Google Shape;29;p4"/>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30" name="Google Shape;3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 name="Google Shape;31;p4"/>
          <p:cNvSpPr txBox="1">
            <a:spLocks noGrp="1"/>
          </p:cNvSpPr>
          <p:nvPr>
            <p:ph type="body" idx="1"/>
          </p:nvPr>
        </p:nvSpPr>
        <p:spPr>
          <a:xfrm>
            <a:off x="720000" y="1152475"/>
            <a:ext cx="7704000" cy="189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00000"/>
              </a:lnSpc>
              <a:spcBef>
                <a:spcPts val="0"/>
              </a:spcBef>
              <a:spcAft>
                <a:spcPts val="0"/>
              </a:spcAft>
              <a:buClr>
                <a:srgbClr val="353535"/>
              </a:buClr>
              <a:buSzPts val="1400"/>
              <a:buFont typeface="Anaheim"/>
              <a:buChar char="○"/>
              <a:defRPr/>
            </a:lvl2pPr>
            <a:lvl3pPr marL="1371600" lvl="2" indent="-317500" rtl="0">
              <a:lnSpc>
                <a:spcPct val="100000"/>
              </a:lnSpc>
              <a:spcBef>
                <a:spcPts val="0"/>
              </a:spcBef>
              <a:spcAft>
                <a:spcPts val="0"/>
              </a:spcAft>
              <a:buClr>
                <a:srgbClr val="353535"/>
              </a:buClr>
              <a:buSzPts val="1400"/>
              <a:buFont typeface="Anaheim"/>
              <a:buChar char="■"/>
              <a:defRPr/>
            </a:lvl3pPr>
            <a:lvl4pPr marL="1828800" lvl="3" indent="-317500" rtl="0">
              <a:lnSpc>
                <a:spcPct val="100000"/>
              </a:lnSpc>
              <a:spcBef>
                <a:spcPts val="0"/>
              </a:spcBef>
              <a:spcAft>
                <a:spcPts val="0"/>
              </a:spcAft>
              <a:buClr>
                <a:srgbClr val="353535"/>
              </a:buClr>
              <a:buSzPts val="1400"/>
              <a:buFont typeface="Anaheim"/>
              <a:buChar char="●"/>
              <a:defRPr/>
            </a:lvl4pPr>
            <a:lvl5pPr marL="2286000" lvl="4" indent="-317500" rtl="0">
              <a:lnSpc>
                <a:spcPct val="100000"/>
              </a:lnSpc>
              <a:spcBef>
                <a:spcPts val="0"/>
              </a:spcBef>
              <a:spcAft>
                <a:spcPts val="0"/>
              </a:spcAft>
              <a:buClr>
                <a:srgbClr val="353535"/>
              </a:buClr>
              <a:buSzPts val="1400"/>
              <a:buFont typeface="Anaheim"/>
              <a:buChar char="○"/>
              <a:defRPr/>
            </a:lvl5pPr>
            <a:lvl6pPr marL="2743200" lvl="5" indent="-317500" rtl="0">
              <a:lnSpc>
                <a:spcPct val="100000"/>
              </a:lnSpc>
              <a:spcBef>
                <a:spcPts val="0"/>
              </a:spcBef>
              <a:spcAft>
                <a:spcPts val="0"/>
              </a:spcAft>
              <a:buClr>
                <a:srgbClr val="353535"/>
              </a:buClr>
              <a:buSzPts val="1400"/>
              <a:buFont typeface="Anaheim"/>
              <a:buChar char="■"/>
              <a:defRPr/>
            </a:lvl6pPr>
            <a:lvl7pPr marL="3200400" lvl="6" indent="-317500" rtl="0">
              <a:lnSpc>
                <a:spcPct val="100000"/>
              </a:lnSpc>
              <a:spcBef>
                <a:spcPts val="0"/>
              </a:spcBef>
              <a:spcAft>
                <a:spcPts val="0"/>
              </a:spcAft>
              <a:buClr>
                <a:srgbClr val="353535"/>
              </a:buClr>
              <a:buSzPts val="1400"/>
              <a:buFont typeface="Anaheim"/>
              <a:buChar char="●"/>
              <a:defRPr/>
            </a:lvl7pPr>
            <a:lvl8pPr marL="3657600" lvl="7" indent="-317500" rtl="0">
              <a:lnSpc>
                <a:spcPct val="100000"/>
              </a:lnSpc>
              <a:spcBef>
                <a:spcPts val="0"/>
              </a:spcBef>
              <a:spcAft>
                <a:spcPts val="0"/>
              </a:spcAft>
              <a:buClr>
                <a:srgbClr val="353535"/>
              </a:buClr>
              <a:buSzPts val="1400"/>
              <a:buFont typeface="Anaheim"/>
              <a:buChar char="○"/>
              <a:defRPr/>
            </a:lvl8pPr>
            <a:lvl9pPr marL="4114800" lvl="8" indent="-317500" rtl="0">
              <a:lnSpc>
                <a:spcPct val="100000"/>
              </a:lnSpc>
              <a:spcBef>
                <a:spcPts val="0"/>
              </a:spcBef>
              <a:spcAft>
                <a:spcPts val="0"/>
              </a:spcAft>
              <a:buClr>
                <a:srgbClr val="353535"/>
              </a:buClr>
              <a:buSzPts val="1400"/>
              <a:buFont typeface="Anaheim"/>
              <a:buChar char="■"/>
              <a:defRPr/>
            </a:lvl9pPr>
          </a:lstStyle>
          <a:p>
            <a:endParaRPr/>
          </a:p>
        </p:txBody>
      </p:sp>
      <p:grpSp>
        <p:nvGrpSpPr>
          <p:cNvPr id="32" name="Google Shape;32;p4"/>
          <p:cNvGrpSpPr/>
          <p:nvPr/>
        </p:nvGrpSpPr>
        <p:grpSpPr>
          <a:xfrm flipH="1">
            <a:off x="7085038" y="4470959"/>
            <a:ext cx="2075275" cy="560752"/>
            <a:chOff x="-53487" y="4470959"/>
            <a:chExt cx="2075275" cy="560752"/>
          </a:xfrm>
        </p:grpSpPr>
        <p:sp>
          <p:nvSpPr>
            <p:cNvPr id="33" name="Google Shape;33;p4"/>
            <p:cNvSpPr/>
            <p:nvPr/>
          </p:nvSpPr>
          <p:spPr>
            <a:xfrm>
              <a:off x="57438"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58251"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4"/>
            <p:cNvGrpSpPr/>
            <p:nvPr/>
          </p:nvGrpSpPr>
          <p:grpSpPr>
            <a:xfrm>
              <a:off x="-53487" y="4694375"/>
              <a:ext cx="2075275" cy="314050"/>
              <a:chOff x="452375" y="4694375"/>
              <a:chExt cx="2075275" cy="314050"/>
            </a:xfrm>
          </p:grpSpPr>
          <p:sp>
            <p:nvSpPr>
              <p:cNvPr id="36" name="Google Shape;36;p4"/>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0"/>
        <p:cNvGrpSpPr/>
        <p:nvPr/>
      </p:nvGrpSpPr>
      <p:grpSpPr>
        <a:xfrm>
          <a:off x="0" y="0"/>
          <a:ext cx="0" cy="0"/>
          <a:chOff x="0" y="0"/>
          <a:chExt cx="0" cy="0"/>
        </a:xfrm>
      </p:grpSpPr>
      <p:pic>
        <p:nvPicPr>
          <p:cNvPr id="41" name="Google Shape;41;p5"/>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42" name="Google Shape;42;p5"/>
          <p:cNvSpPr txBox="1">
            <a:spLocks noGrp="1"/>
          </p:cNvSpPr>
          <p:nvPr>
            <p:ph type="subTitle" idx="1"/>
          </p:nvPr>
        </p:nvSpPr>
        <p:spPr>
          <a:xfrm>
            <a:off x="1290763" y="2554125"/>
            <a:ext cx="2907600" cy="435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500"/>
              <a:buFont typeface="Bebas Neue"/>
              <a:buNone/>
              <a:defRPr sz="2500">
                <a:solidFill>
                  <a:schemeClr val="dk2"/>
                </a:solidFill>
                <a:latin typeface="Cuprum"/>
                <a:ea typeface="Cuprum"/>
                <a:cs typeface="Cuprum"/>
                <a:sym typeface="Cuprum"/>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3" name="Google Shape;43;p5"/>
          <p:cNvSpPr txBox="1">
            <a:spLocks noGrp="1"/>
          </p:cNvSpPr>
          <p:nvPr>
            <p:ph type="subTitle" idx="2"/>
          </p:nvPr>
        </p:nvSpPr>
        <p:spPr>
          <a:xfrm>
            <a:off x="4945638" y="2554125"/>
            <a:ext cx="2907600" cy="435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500">
                <a:solidFill>
                  <a:schemeClr val="dk2"/>
                </a:solidFill>
                <a:latin typeface="Cuprum"/>
                <a:ea typeface="Cuprum"/>
                <a:cs typeface="Cuprum"/>
                <a:sym typeface="Cuprum"/>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4" name="Google Shape;4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 name="Google Shape;45;p5"/>
          <p:cNvSpPr txBox="1">
            <a:spLocks noGrp="1"/>
          </p:cNvSpPr>
          <p:nvPr>
            <p:ph type="subTitle" idx="3"/>
          </p:nvPr>
        </p:nvSpPr>
        <p:spPr>
          <a:xfrm>
            <a:off x="1290763" y="2966425"/>
            <a:ext cx="2907600" cy="102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 name="Google Shape;46;p5"/>
          <p:cNvSpPr txBox="1">
            <a:spLocks noGrp="1"/>
          </p:cNvSpPr>
          <p:nvPr>
            <p:ph type="subTitle" idx="4"/>
          </p:nvPr>
        </p:nvSpPr>
        <p:spPr>
          <a:xfrm>
            <a:off x="4945638" y="2966425"/>
            <a:ext cx="2907600" cy="102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7" name="Google Shape;47;p5"/>
          <p:cNvGrpSpPr/>
          <p:nvPr/>
        </p:nvGrpSpPr>
        <p:grpSpPr>
          <a:xfrm>
            <a:off x="3165965" y="4470959"/>
            <a:ext cx="2812071" cy="560752"/>
            <a:chOff x="2702951" y="4470959"/>
            <a:chExt cx="2812071" cy="560752"/>
          </a:xfrm>
        </p:grpSpPr>
        <p:sp>
          <p:nvSpPr>
            <p:cNvPr id="48" name="Google Shape;48;p5"/>
            <p:cNvSpPr/>
            <p:nvPr/>
          </p:nvSpPr>
          <p:spPr>
            <a:xfrm flipH="1">
              <a:off x="4614186"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flipH="1">
              <a:off x="3659397"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flipH="1">
              <a:off x="2702951" y="4473974"/>
              <a:ext cx="955364" cy="555527"/>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pic>
        <p:nvPicPr>
          <p:cNvPr id="52" name="Google Shape;52;p6"/>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53" name="Google Shape;5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4" name="Google Shape;54;p6"/>
          <p:cNvGrpSpPr/>
          <p:nvPr/>
        </p:nvGrpSpPr>
        <p:grpSpPr>
          <a:xfrm>
            <a:off x="3165965" y="4470959"/>
            <a:ext cx="2812071" cy="560752"/>
            <a:chOff x="2702951" y="4470959"/>
            <a:chExt cx="2812071" cy="560752"/>
          </a:xfrm>
        </p:grpSpPr>
        <p:sp>
          <p:nvSpPr>
            <p:cNvPr id="55" name="Google Shape;55;p6"/>
            <p:cNvSpPr/>
            <p:nvPr/>
          </p:nvSpPr>
          <p:spPr>
            <a:xfrm flipH="1">
              <a:off x="4614186"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p:nvPr/>
          </p:nvSpPr>
          <p:spPr>
            <a:xfrm flipH="1">
              <a:off x="3659397"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flipH="1">
              <a:off x="2702951" y="4473974"/>
              <a:ext cx="955364" cy="555527"/>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8"/>
        <p:cNvGrpSpPr/>
        <p:nvPr/>
      </p:nvGrpSpPr>
      <p:grpSpPr>
        <a:xfrm>
          <a:off x="0" y="0"/>
          <a:ext cx="0" cy="0"/>
          <a:chOff x="0" y="0"/>
          <a:chExt cx="0" cy="0"/>
        </a:xfrm>
      </p:grpSpPr>
      <p:pic>
        <p:nvPicPr>
          <p:cNvPr id="59" name="Google Shape;59;p7"/>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60" name="Google Shape;60;p7"/>
          <p:cNvSpPr txBox="1">
            <a:spLocks noGrp="1"/>
          </p:cNvSpPr>
          <p:nvPr>
            <p:ph type="title"/>
          </p:nvPr>
        </p:nvSpPr>
        <p:spPr>
          <a:xfrm>
            <a:off x="720000" y="1338675"/>
            <a:ext cx="3365400" cy="12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endParaRPr/>
          </a:p>
        </p:txBody>
      </p:sp>
      <p:sp>
        <p:nvSpPr>
          <p:cNvPr id="61" name="Google Shape;61;p7"/>
          <p:cNvSpPr txBox="1">
            <a:spLocks noGrp="1"/>
          </p:cNvSpPr>
          <p:nvPr>
            <p:ph type="subTitle" idx="1"/>
          </p:nvPr>
        </p:nvSpPr>
        <p:spPr>
          <a:xfrm>
            <a:off x="720000" y="2466600"/>
            <a:ext cx="3365400" cy="148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2" name="Google Shape;62;p7"/>
          <p:cNvSpPr>
            <a:spLocks noGrp="1"/>
          </p:cNvSpPr>
          <p:nvPr>
            <p:ph type="pic" idx="2"/>
          </p:nvPr>
        </p:nvSpPr>
        <p:spPr>
          <a:xfrm>
            <a:off x="4859875" y="540750"/>
            <a:ext cx="4284000" cy="4062000"/>
          </a:xfrm>
          <a:prstGeom prst="rect">
            <a:avLst/>
          </a:prstGeom>
          <a:noFill/>
          <a:ln>
            <a:noFill/>
          </a:ln>
        </p:spPr>
      </p:sp>
      <p:grpSp>
        <p:nvGrpSpPr>
          <p:cNvPr id="63" name="Google Shape;63;p7"/>
          <p:cNvGrpSpPr/>
          <p:nvPr/>
        </p:nvGrpSpPr>
        <p:grpSpPr>
          <a:xfrm>
            <a:off x="-139102" y="4260636"/>
            <a:ext cx="3658849" cy="747829"/>
            <a:chOff x="6127800" y="4372300"/>
            <a:chExt cx="3112325" cy="636125"/>
          </a:xfrm>
        </p:grpSpPr>
        <p:sp>
          <p:nvSpPr>
            <p:cNvPr id="64" name="Google Shape;64;p7"/>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7"/>
            <p:cNvSpPr/>
            <p:nvPr/>
          </p:nvSpPr>
          <p:spPr>
            <a:xfrm>
              <a:off x="8144425" y="4375575"/>
              <a:ext cx="1037650" cy="603375"/>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7"/>
            <p:cNvGrpSpPr/>
            <p:nvPr/>
          </p:nvGrpSpPr>
          <p:grpSpPr>
            <a:xfrm>
              <a:off x="6127800" y="4694375"/>
              <a:ext cx="3112325" cy="314050"/>
              <a:chOff x="452375" y="4694375"/>
              <a:chExt cx="3112325" cy="314050"/>
            </a:xfrm>
          </p:grpSpPr>
          <p:sp>
            <p:nvSpPr>
              <p:cNvPr id="68" name="Google Shape;68;p7"/>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3045550" y="469550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4"/>
        <p:cNvGrpSpPr/>
        <p:nvPr/>
      </p:nvGrpSpPr>
      <p:grpSpPr>
        <a:xfrm>
          <a:off x="0" y="0"/>
          <a:ext cx="0" cy="0"/>
          <a:chOff x="0" y="0"/>
          <a:chExt cx="0" cy="0"/>
        </a:xfrm>
      </p:grpSpPr>
      <p:pic>
        <p:nvPicPr>
          <p:cNvPr id="75" name="Google Shape;75;p8"/>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76" name="Google Shape;76;p8"/>
          <p:cNvSpPr txBox="1">
            <a:spLocks noGrp="1"/>
          </p:cNvSpPr>
          <p:nvPr>
            <p:ph type="title"/>
          </p:nvPr>
        </p:nvSpPr>
        <p:spPr>
          <a:xfrm>
            <a:off x="715100" y="1230900"/>
            <a:ext cx="77139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10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77" name="Google Shape;77;p8"/>
          <p:cNvGrpSpPr/>
          <p:nvPr/>
        </p:nvGrpSpPr>
        <p:grpSpPr>
          <a:xfrm>
            <a:off x="-2" y="4260636"/>
            <a:ext cx="3048566" cy="747829"/>
            <a:chOff x="6127800" y="4372300"/>
            <a:chExt cx="2593200" cy="636125"/>
          </a:xfrm>
        </p:grpSpPr>
        <p:sp>
          <p:nvSpPr>
            <p:cNvPr id="78" name="Google Shape;78;p8"/>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6127800" y="4694375"/>
              <a:ext cx="2593200" cy="314050"/>
              <a:chOff x="452375" y="4694375"/>
              <a:chExt cx="2593200" cy="314050"/>
            </a:xfrm>
          </p:grpSpPr>
          <p:sp>
            <p:nvSpPr>
              <p:cNvPr id="81" name="Google Shape;81;p8"/>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 name="Google Shape;86;p8"/>
          <p:cNvGrpSpPr/>
          <p:nvPr/>
        </p:nvGrpSpPr>
        <p:grpSpPr>
          <a:xfrm flipH="1">
            <a:off x="6095423" y="4260636"/>
            <a:ext cx="3048566" cy="747829"/>
            <a:chOff x="6127800" y="4372300"/>
            <a:chExt cx="2593200" cy="636125"/>
          </a:xfrm>
        </p:grpSpPr>
        <p:sp>
          <p:nvSpPr>
            <p:cNvPr id="87" name="Google Shape;87;p8"/>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 name="Google Shape;89;p8"/>
            <p:cNvGrpSpPr/>
            <p:nvPr/>
          </p:nvGrpSpPr>
          <p:grpSpPr>
            <a:xfrm>
              <a:off x="6127800" y="4694375"/>
              <a:ext cx="2593200" cy="314050"/>
              <a:chOff x="452375" y="4694375"/>
              <a:chExt cx="2593200" cy="314050"/>
            </a:xfrm>
          </p:grpSpPr>
          <p:sp>
            <p:nvSpPr>
              <p:cNvPr id="90" name="Google Shape;90;p8"/>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8"/>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8"/>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pic>
        <p:nvPicPr>
          <p:cNvPr id="96" name="Google Shape;96;p9"/>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97" name="Google Shape;97;p9"/>
          <p:cNvSpPr txBox="1">
            <a:spLocks noGrp="1"/>
          </p:cNvSpPr>
          <p:nvPr>
            <p:ph type="title"/>
          </p:nvPr>
        </p:nvSpPr>
        <p:spPr>
          <a:xfrm>
            <a:off x="4002775" y="1025888"/>
            <a:ext cx="44262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8" name="Google Shape;98;p9"/>
          <p:cNvSpPr txBox="1">
            <a:spLocks noGrp="1"/>
          </p:cNvSpPr>
          <p:nvPr>
            <p:ph type="subTitle" idx="1"/>
          </p:nvPr>
        </p:nvSpPr>
        <p:spPr>
          <a:xfrm>
            <a:off x="4002775" y="2086398"/>
            <a:ext cx="4426200" cy="141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99" name="Google Shape;99;p9"/>
          <p:cNvGrpSpPr/>
          <p:nvPr/>
        </p:nvGrpSpPr>
        <p:grpSpPr>
          <a:xfrm flipH="1">
            <a:off x="6095423" y="4260636"/>
            <a:ext cx="3048566" cy="747829"/>
            <a:chOff x="6127800" y="4372300"/>
            <a:chExt cx="2593200" cy="636125"/>
          </a:xfrm>
        </p:grpSpPr>
        <p:sp>
          <p:nvSpPr>
            <p:cNvPr id="100" name="Google Shape;100;p9"/>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9"/>
            <p:cNvGrpSpPr/>
            <p:nvPr/>
          </p:nvGrpSpPr>
          <p:grpSpPr>
            <a:xfrm>
              <a:off x="6127800" y="4694375"/>
              <a:ext cx="2593200" cy="314050"/>
              <a:chOff x="452375" y="4694375"/>
              <a:chExt cx="2593200" cy="314050"/>
            </a:xfrm>
          </p:grpSpPr>
          <p:sp>
            <p:nvSpPr>
              <p:cNvPr id="103" name="Google Shape;103;p9"/>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8"/>
        <p:cNvGrpSpPr/>
        <p:nvPr/>
      </p:nvGrpSpPr>
      <p:grpSpPr>
        <a:xfrm>
          <a:off x="0" y="0"/>
          <a:ext cx="0" cy="0"/>
          <a:chOff x="0" y="0"/>
          <a:chExt cx="0" cy="0"/>
        </a:xfrm>
      </p:grpSpPr>
      <p:pic>
        <p:nvPicPr>
          <p:cNvPr id="109" name="Google Shape;109;p10"/>
          <p:cNvPicPr preferRelativeResize="0"/>
          <p:nvPr/>
        </p:nvPicPr>
        <p:blipFill rotWithShape="1">
          <a:blip r:embed="rId2">
            <a:alphaModFix amt="17000"/>
          </a:blip>
          <a:srcRect t="7798" b="7806"/>
          <a:stretch/>
        </p:blipFill>
        <p:spPr>
          <a:xfrm>
            <a:off x="0" y="0"/>
            <a:ext cx="9144000" cy="5143500"/>
          </a:xfrm>
          <a:prstGeom prst="rect">
            <a:avLst/>
          </a:prstGeom>
          <a:noFill/>
          <a:ln>
            <a:noFill/>
          </a:ln>
        </p:spPr>
      </p:pic>
      <p:sp>
        <p:nvSpPr>
          <p:cNvPr id="110" name="Google Shape;110;p10"/>
          <p:cNvSpPr txBox="1">
            <a:spLocks noGrp="1"/>
          </p:cNvSpPr>
          <p:nvPr>
            <p:ph type="title"/>
          </p:nvPr>
        </p:nvSpPr>
        <p:spPr>
          <a:xfrm>
            <a:off x="720000" y="3697825"/>
            <a:ext cx="7704000" cy="5727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1pPr>
            <a:lvl2pPr lvl="1"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2pPr>
            <a:lvl3pPr lvl="2"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3pPr>
            <a:lvl4pPr lvl="3"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4pPr>
            <a:lvl5pPr lvl="4"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5pPr>
            <a:lvl6pPr lvl="5"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6pPr>
            <a:lvl7pPr lvl="6"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7pPr>
            <a:lvl8pPr lvl="7"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8pPr>
            <a:lvl9pPr lvl="8"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1pPr>
            <a:lvl2pPr marL="914400" lvl="1"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2pPr>
            <a:lvl3pPr marL="1371600" lvl="2"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3pPr>
            <a:lvl4pPr marL="1828800" lvl="3"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4pPr>
            <a:lvl5pPr marL="2286000" lvl="4"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5pPr>
            <a:lvl6pPr marL="2743200" lvl="5"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6pPr>
            <a:lvl7pPr marL="3200400" lvl="6"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7pPr>
            <a:lvl8pPr marL="3657600" lvl="7"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8pPr>
            <a:lvl9pPr marL="4114800" lvl="8"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5"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85"/>
        <p:cNvGrpSpPr/>
        <p:nvPr/>
      </p:nvGrpSpPr>
      <p:grpSpPr>
        <a:xfrm>
          <a:off x="0" y="0"/>
          <a:ext cx="0" cy="0"/>
          <a:chOff x="0" y="0"/>
          <a:chExt cx="0" cy="0"/>
        </a:xfrm>
      </p:grpSpPr>
      <p:sp>
        <p:nvSpPr>
          <p:cNvPr id="386" name="Google Shape;386;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87" name="Google Shape;387;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6.xml"/><Relationship Id="rId1" Type="http://schemas.openxmlformats.org/officeDocument/2006/relationships/slideLayout" Target="../slideLayouts/slideLayout15.xml"/><Relationship Id="rId5" Type="http://schemas.openxmlformats.org/officeDocument/2006/relationships/image" Target="../media/image15.png"/><Relationship Id="rId4" Type="http://schemas.openxmlformats.org/officeDocument/2006/relationships/hyperlink" Target="https://docs.google.com/spreadsheets/d/1Sp1noVzRy08z0WSgg52m5nCS2c1GsiJKB_rtmIN5rLI/cop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6.xml"/><Relationship Id="rId1" Type="http://schemas.openxmlformats.org/officeDocument/2006/relationships/slideLayout" Target="../slideLayouts/slideLayout17.xml"/><Relationship Id="rId4" Type="http://schemas.openxmlformats.org/officeDocument/2006/relationships/image" Target="../media/image18.jpg"/></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hyperlink" Target="https://www.freepik.com/free-vector/anatomy-heart-circulation-blood-composition-with-editable-text-captions-pointing-different-parts-human-heart_15075798.htm/?utm_source=slidesgo_template&amp;utm_medium=referral-link&amp;utm_campaign=sg_resources&amp;utm_content=freepik" TargetMode="External"/><Relationship Id="rId7" Type="http://schemas.openxmlformats.org/officeDocument/2006/relationships/image" Target="../media/image21.png"/><Relationship Id="rId12" Type="http://schemas.openxmlformats.org/officeDocument/2006/relationships/image" Target="../media/image26.png"/><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hyperlink" Target="https://www.freepik.com/free-vector/medical-treatment-tools-composition_4030005.htm/?utm_source=slidesgo_template&amp;utm_medium=referral-link&amp;utm_campaign=sg_resources&amp;utm_content=freepik" TargetMode="External"/><Relationship Id="rId11" Type="http://schemas.openxmlformats.org/officeDocument/2006/relationships/image" Target="../media/image25.png"/><Relationship Id="rId5" Type="http://schemas.openxmlformats.org/officeDocument/2006/relationships/hyperlink" Target="https://www.freepik.com/free-vector/medical-tools-kit-background_4030285.htm/?utm_source=slidesgo_template&amp;utm_medium=referral-link&amp;utm_campaign=sg_resources&amp;utm_content=freepik" TargetMode="External"/><Relationship Id="rId10" Type="http://schemas.openxmlformats.org/officeDocument/2006/relationships/image" Target="../media/image24.png"/><Relationship Id="rId4" Type="http://schemas.openxmlformats.org/officeDocument/2006/relationships/hyperlink" Target="https://www.freepik.com/free-vector/cartoon-heart-disease-poster_9587839.htm/?utm_source=slidesgo_template&amp;utm_medium=referral-link&amp;utm_campaign=sg_resources&amp;utm_content=freepik" TargetMode="External"/><Relationship Id="rId9" Type="http://schemas.openxmlformats.org/officeDocument/2006/relationships/image" Target="../media/image23.png"/></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vector/medical-tools-kit-background_4030285.htm/?utm_source=slidesgo_template&amp;utm_medium=referral-link&amp;utm_campaign=sg_resources&amp;utm_content=freepik" TargetMode="External"/><Relationship Id="rId3" Type="http://schemas.openxmlformats.org/officeDocument/2006/relationships/hyperlink" Target="https://www.freepik.com/free-photo/doctor-holding-checklist_1093593.htm/?utm_source=slidesgo_template&amp;utm_medium=referral-link&amp;utm_campaign=sg_resources&amp;utm_content=freepik" TargetMode="External"/><Relationship Id="rId7" Type="http://schemas.openxmlformats.org/officeDocument/2006/relationships/hyperlink" Target="https://www.freepik.com/free-vector/cartoon-heart-disease-poster_9587839.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9.xml"/><Relationship Id="rId6" Type="http://schemas.openxmlformats.org/officeDocument/2006/relationships/hyperlink" Target="https://www.freepik.com/free-vector/anatomy-heart-circulation-blood-composition-with-editable-text-captions-pointing-different-parts-human-heart_15075798.htm/?utm_source=slidesgo_template&amp;utm_medium=referral-link&amp;utm_campaign=sg_resources&amp;utm_content=freepik" TargetMode="External"/><Relationship Id="rId5" Type="http://schemas.openxmlformats.org/officeDocument/2006/relationships/hyperlink" Target="https://www.freepik.com/free-photo/doctor-listening-little-baby-with-stethoscope_6052121.htm/?utm_source=slidesgo_template&amp;utm_medium=referral-link&amp;utm_campaign=sg_resources&amp;utm_content=freepik" TargetMode="External"/><Relationship Id="rId4" Type="http://schemas.openxmlformats.org/officeDocument/2006/relationships/hyperlink" Target="https://www.freepik.com/free-photo/close-up-newborn-baby_19121680.htm/?utm_source=slidesgo_template&amp;utm_medium=referral-link&amp;utm_campaign=sg_resources&amp;utm_content=freepik" TargetMode="External"/><Relationship Id="rId9" Type="http://schemas.openxmlformats.org/officeDocument/2006/relationships/hyperlink" Target="https://www.freepik.com/free-vector/medical-treatment-tools-composition_4030005.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8" Type="http://schemas.openxmlformats.org/officeDocument/2006/relationships/slide" Target="slide41.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9.xml"/><Relationship Id="rId7" Type="http://schemas.openxmlformats.org/officeDocument/2006/relationships/slide" Target="slide47.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31.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32.xml"/><Relationship Id="rId11" Type="http://schemas.openxmlformats.org/officeDocument/2006/relationships/hyperlink" Target="http://bit.ly/30B07Gq" TargetMode="External"/><Relationship Id="rId5" Type="http://schemas.openxmlformats.org/officeDocument/2006/relationships/slide" Target="slide33.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4.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9.xml.rels><?xml version="1.0" encoding="UTF-8" standalone="yes"?>
<Relationships xmlns="http://schemas.openxmlformats.org/package/2006/relationships"><Relationship Id="rId3" Type="http://schemas.openxmlformats.org/officeDocument/2006/relationships/hyperlink" Target="https://fonts.google.com/specimen/Cuprum" TargetMode="External"/><Relationship Id="rId2" Type="http://schemas.openxmlformats.org/officeDocument/2006/relationships/notesSlide" Target="../notesSlides/notesSlide35.xml"/><Relationship Id="rId1" Type="http://schemas.openxmlformats.org/officeDocument/2006/relationships/slideLayout" Target="../slideLayouts/slideLayout29.xml"/><Relationship Id="rId4" Type="http://schemas.openxmlformats.org/officeDocument/2006/relationships/hyperlink" Target="https://fonts.google.com/specimen/Actor"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1.png"/><Relationship Id="rId2" Type="http://schemas.openxmlformats.org/officeDocument/2006/relationships/notesSlide" Target="../notesSlides/notesSlide36.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9.png"/><Relationship Id="rId4" Type="http://schemas.openxmlformats.org/officeDocument/2006/relationships/image" Target="../media/image27.png"/><Relationship Id="rId9" Type="http://schemas.openxmlformats.org/officeDocument/2006/relationships/image" Target="../media/image28.png"/></Relationships>
</file>

<file path=ppt/slides/_rels/slide4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8.xml"/><Relationship Id="rId4" Type="http://schemas.openxmlformats.org/officeDocument/2006/relationships/image" Target="../media/image32.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www.kaggle.com/datasets/juledz/heart-attack-prediction/data"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Shape 394"/>
        <p:cNvGrpSpPr/>
        <p:nvPr/>
      </p:nvGrpSpPr>
      <p:grpSpPr>
        <a:xfrm>
          <a:off x="0" y="0"/>
          <a:ext cx="0" cy="0"/>
          <a:chOff x="0" y="0"/>
          <a:chExt cx="0" cy="0"/>
        </a:xfrm>
      </p:grpSpPr>
      <p:sp>
        <p:nvSpPr>
          <p:cNvPr id="395" name="Google Shape;395;p33"/>
          <p:cNvSpPr txBox="1">
            <a:spLocks noGrp="1"/>
          </p:cNvSpPr>
          <p:nvPr>
            <p:ph type="ctrTitle"/>
          </p:nvPr>
        </p:nvSpPr>
        <p:spPr>
          <a:xfrm>
            <a:off x="715100" y="1086400"/>
            <a:ext cx="5029200" cy="201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dirty="0">
                <a:solidFill>
                  <a:srgbClr val="B82312"/>
                </a:solidFill>
              </a:rPr>
              <a:t>HEART ATTACK PREDICTION</a:t>
            </a:r>
            <a:r>
              <a:rPr lang="en-IN" sz="4700" dirty="0">
                <a:solidFill>
                  <a:srgbClr val="B82312"/>
                </a:solidFill>
              </a:rPr>
              <a:t> </a:t>
            </a:r>
            <a:br>
              <a:rPr lang="en-IN" sz="4700" dirty="0">
                <a:solidFill>
                  <a:srgbClr val="B82312"/>
                </a:solidFill>
              </a:rPr>
            </a:br>
            <a:r>
              <a:rPr lang="en-IN" sz="3200" dirty="0">
                <a:solidFill>
                  <a:srgbClr val="157A9E"/>
                </a:solidFill>
              </a:rPr>
              <a:t>MACHINE LEARNING ANALYSIS</a:t>
            </a:r>
          </a:p>
        </p:txBody>
      </p:sp>
      <p:sp>
        <p:nvSpPr>
          <p:cNvPr id="396" name="Google Shape;396;p33"/>
          <p:cNvSpPr txBox="1">
            <a:spLocks noGrp="1"/>
          </p:cNvSpPr>
          <p:nvPr>
            <p:ph type="subTitle" idx="1"/>
          </p:nvPr>
        </p:nvSpPr>
        <p:spPr>
          <a:xfrm>
            <a:off x="715098" y="3368825"/>
            <a:ext cx="5029200"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Presented By:</a:t>
            </a:r>
          </a:p>
          <a:p>
            <a:pPr marL="0" lvl="0" indent="0" algn="l" rtl="0">
              <a:spcBef>
                <a:spcPts val="0"/>
              </a:spcBef>
              <a:spcAft>
                <a:spcPts val="0"/>
              </a:spcAft>
              <a:buNone/>
            </a:pPr>
            <a:r>
              <a:rPr lang="en-IN" dirty="0"/>
              <a:t>Group 6</a:t>
            </a:r>
            <a:endParaRPr dirty="0"/>
          </a:p>
        </p:txBody>
      </p:sp>
      <p:pic>
        <p:nvPicPr>
          <p:cNvPr id="397" name="Google Shape;397;p33"/>
          <p:cNvPicPr preferRelativeResize="0"/>
          <p:nvPr/>
        </p:nvPicPr>
        <p:blipFill>
          <a:blip r:embed="rId3">
            <a:alphaModFix/>
          </a:blip>
          <a:stretch>
            <a:fillRect/>
          </a:stretch>
        </p:blipFill>
        <p:spPr>
          <a:xfrm>
            <a:off x="5581300" y="439350"/>
            <a:ext cx="3355439" cy="4569124"/>
          </a:xfrm>
          <a:prstGeom prst="rect">
            <a:avLst/>
          </a:prstGeom>
          <a:noFill/>
          <a:ln>
            <a:noFill/>
          </a:ln>
          <a:effectLst>
            <a:outerShdw blurRad="57150" dist="19050" dir="5400000" algn="bl" rotWithShape="0">
              <a:srgbClr val="000000">
                <a:alpha val="50000"/>
              </a:srgbClr>
            </a:outerShdw>
          </a:effectLst>
        </p:spPr>
      </p:pic>
      <p:grpSp>
        <p:nvGrpSpPr>
          <p:cNvPr id="398" name="Google Shape;398;p33"/>
          <p:cNvGrpSpPr/>
          <p:nvPr/>
        </p:nvGrpSpPr>
        <p:grpSpPr>
          <a:xfrm>
            <a:off x="820725" y="3099875"/>
            <a:ext cx="5191000" cy="312925"/>
            <a:chOff x="820725" y="2504450"/>
            <a:chExt cx="5191000" cy="312925"/>
          </a:xfrm>
        </p:grpSpPr>
        <p:cxnSp>
          <p:nvCxnSpPr>
            <p:cNvPr id="399" name="Google Shape;399;p33"/>
            <p:cNvCxnSpPr/>
            <p:nvPr/>
          </p:nvCxnSpPr>
          <p:spPr>
            <a:xfrm>
              <a:off x="820725" y="2712413"/>
              <a:ext cx="4704000" cy="0"/>
            </a:xfrm>
            <a:prstGeom prst="straightConnector1">
              <a:avLst/>
            </a:prstGeom>
            <a:noFill/>
            <a:ln w="19050" cap="flat" cmpd="sng">
              <a:solidFill>
                <a:srgbClr val="157A9E"/>
              </a:solidFill>
              <a:prstDash val="solid"/>
              <a:round/>
              <a:headEnd type="none" w="med" len="med"/>
              <a:tailEnd type="none" w="med" len="med"/>
            </a:ln>
          </p:spPr>
        </p:cxnSp>
        <p:sp>
          <p:nvSpPr>
            <p:cNvPr id="400" name="Google Shape;400;p33"/>
            <p:cNvSpPr/>
            <p:nvPr/>
          </p:nvSpPr>
          <p:spPr>
            <a:xfrm>
              <a:off x="5492575" y="250445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33"/>
          <p:cNvGrpSpPr/>
          <p:nvPr/>
        </p:nvGrpSpPr>
        <p:grpSpPr>
          <a:xfrm>
            <a:off x="-139102" y="4260636"/>
            <a:ext cx="3658849" cy="747829"/>
            <a:chOff x="6127800" y="4372300"/>
            <a:chExt cx="3112325" cy="636125"/>
          </a:xfrm>
        </p:grpSpPr>
        <p:sp>
          <p:nvSpPr>
            <p:cNvPr id="402" name="Google Shape;402;p33"/>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8144425" y="4375575"/>
              <a:ext cx="1037650" cy="603375"/>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33"/>
            <p:cNvGrpSpPr/>
            <p:nvPr/>
          </p:nvGrpSpPr>
          <p:grpSpPr>
            <a:xfrm>
              <a:off x="6127800" y="4694375"/>
              <a:ext cx="3112325" cy="314050"/>
              <a:chOff x="452375" y="4694375"/>
              <a:chExt cx="3112325" cy="314050"/>
            </a:xfrm>
          </p:grpSpPr>
          <p:sp>
            <p:nvSpPr>
              <p:cNvPr id="406" name="Google Shape;406;p33"/>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3045550" y="469550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39"/>
          <p:cNvSpPr/>
          <p:nvPr/>
        </p:nvSpPr>
        <p:spPr>
          <a:xfrm>
            <a:off x="4199344" y="1741555"/>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9"/>
          <p:cNvSpPr/>
          <p:nvPr/>
        </p:nvSpPr>
        <p:spPr>
          <a:xfrm>
            <a:off x="6954744" y="1741555"/>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9"/>
          <p:cNvSpPr/>
          <p:nvPr/>
        </p:nvSpPr>
        <p:spPr>
          <a:xfrm>
            <a:off x="1443969" y="1741555"/>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9"/>
          <p:cNvSpPr txBox="1">
            <a:spLocks noGrp="1"/>
          </p:cNvSpPr>
          <p:nvPr>
            <p:ph type="subTitle" idx="1"/>
          </p:nvPr>
        </p:nvSpPr>
        <p:spPr>
          <a:xfrm>
            <a:off x="719919" y="2464325"/>
            <a:ext cx="2193300" cy="48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478" name="Google Shape;478;p39"/>
          <p:cNvSpPr txBox="1">
            <a:spLocks noGrp="1"/>
          </p:cNvSpPr>
          <p:nvPr>
            <p:ph type="subTitle" idx="5"/>
          </p:nvPr>
        </p:nvSpPr>
        <p:spPr>
          <a:xfrm>
            <a:off x="3475294" y="2464325"/>
            <a:ext cx="2193300" cy="48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479" name="Google Shape;479;p39"/>
          <p:cNvSpPr txBox="1">
            <a:spLocks noGrp="1"/>
          </p:cNvSpPr>
          <p:nvPr>
            <p:ph type="subTitle" idx="6"/>
          </p:nvPr>
        </p:nvSpPr>
        <p:spPr>
          <a:xfrm>
            <a:off x="6230669" y="2464325"/>
            <a:ext cx="2193300" cy="48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480" name="Google Shape;480;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IDENTIFYING INFORMATION</a:t>
            </a:r>
            <a:endParaRPr/>
          </a:p>
        </p:txBody>
      </p:sp>
      <p:sp>
        <p:nvSpPr>
          <p:cNvPr id="481" name="Google Shape;481;p39"/>
          <p:cNvSpPr txBox="1">
            <a:spLocks noGrp="1"/>
          </p:cNvSpPr>
          <p:nvPr>
            <p:ph type="subTitle" idx="2"/>
          </p:nvPr>
        </p:nvSpPr>
        <p:spPr>
          <a:xfrm>
            <a:off x="719919" y="2877725"/>
            <a:ext cx="2193300" cy="10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 very cold place. It’s full of iron oxide dust, which gives the planet its reddish cast</a:t>
            </a:r>
            <a:endParaRPr/>
          </a:p>
        </p:txBody>
      </p:sp>
      <p:sp>
        <p:nvSpPr>
          <p:cNvPr id="482" name="Google Shape;482;p39"/>
          <p:cNvSpPr txBox="1">
            <a:spLocks noGrp="1"/>
          </p:cNvSpPr>
          <p:nvPr>
            <p:ph type="subTitle" idx="3"/>
          </p:nvPr>
        </p:nvSpPr>
        <p:spPr>
          <a:xfrm>
            <a:off x="3475281" y="2877725"/>
            <a:ext cx="2193300" cy="10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 and the fourth-brightest object in the night sky</a:t>
            </a:r>
            <a:endParaRPr/>
          </a:p>
        </p:txBody>
      </p:sp>
      <p:sp>
        <p:nvSpPr>
          <p:cNvPr id="483" name="Google Shape;483;p39"/>
          <p:cNvSpPr txBox="1">
            <a:spLocks noGrp="1"/>
          </p:cNvSpPr>
          <p:nvPr>
            <p:ph type="subTitle" idx="4"/>
          </p:nvPr>
        </p:nvSpPr>
        <p:spPr>
          <a:xfrm>
            <a:off x="6230781" y="2877725"/>
            <a:ext cx="2193300" cy="10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a:t>
            </a:r>
            <a:endParaRPr/>
          </a:p>
        </p:txBody>
      </p:sp>
      <p:sp>
        <p:nvSpPr>
          <p:cNvPr id="484" name="Google Shape;484;p39"/>
          <p:cNvSpPr/>
          <p:nvPr/>
        </p:nvSpPr>
        <p:spPr>
          <a:xfrm>
            <a:off x="7142999" y="1860635"/>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 name="Google Shape;485;p39"/>
          <p:cNvGrpSpPr/>
          <p:nvPr/>
        </p:nvGrpSpPr>
        <p:grpSpPr>
          <a:xfrm>
            <a:off x="1632224" y="1905009"/>
            <a:ext cx="368690" cy="245793"/>
            <a:chOff x="6656812" y="2029388"/>
            <a:chExt cx="368690" cy="245793"/>
          </a:xfrm>
        </p:grpSpPr>
        <p:sp>
          <p:nvSpPr>
            <p:cNvPr id="486" name="Google Shape;486;p3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 name="Google Shape;496;p39"/>
          <p:cNvSpPr/>
          <p:nvPr/>
        </p:nvSpPr>
        <p:spPr>
          <a:xfrm>
            <a:off x="4410550" y="1850011"/>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PATIENT MEDICAL HISTORY</a:t>
            </a:r>
            <a:endParaRPr/>
          </a:p>
        </p:txBody>
      </p:sp>
      <p:sp>
        <p:nvSpPr>
          <p:cNvPr id="502" name="Google Shape;502;p40"/>
          <p:cNvSpPr txBox="1"/>
          <p:nvPr/>
        </p:nvSpPr>
        <p:spPr>
          <a:xfrm>
            <a:off x="5938250" y="1400738"/>
            <a:ext cx="2107800" cy="46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MERCURY</a:t>
            </a:r>
            <a:endParaRPr sz="2500">
              <a:solidFill>
                <a:schemeClr val="dk2"/>
              </a:solidFill>
              <a:latin typeface="Cuprum"/>
              <a:ea typeface="Cuprum"/>
              <a:cs typeface="Cuprum"/>
              <a:sym typeface="Cuprum"/>
            </a:endParaRPr>
          </a:p>
        </p:txBody>
      </p:sp>
      <p:sp>
        <p:nvSpPr>
          <p:cNvPr id="503" name="Google Shape;503;p40"/>
          <p:cNvSpPr txBox="1"/>
          <p:nvPr/>
        </p:nvSpPr>
        <p:spPr>
          <a:xfrm>
            <a:off x="5938250" y="3721598"/>
            <a:ext cx="2107800" cy="46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SATURN</a:t>
            </a:r>
            <a:endParaRPr sz="2500">
              <a:solidFill>
                <a:schemeClr val="dk2"/>
              </a:solidFill>
              <a:latin typeface="Cuprum"/>
              <a:ea typeface="Cuprum"/>
              <a:cs typeface="Cuprum"/>
              <a:sym typeface="Cuprum"/>
            </a:endParaRPr>
          </a:p>
        </p:txBody>
      </p:sp>
      <p:sp>
        <p:nvSpPr>
          <p:cNvPr id="504" name="Google Shape;504;p40"/>
          <p:cNvSpPr txBox="1"/>
          <p:nvPr/>
        </p:nvSpPr>
        <p:spPr>
          <a:xfrm>
            <a:off x="5938250" y="2561168"/>
            <a:ext cx="2107800" cy="46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MARS</a:t>
            </a:r>
            <a:endParaRPr sz="2500">
              <a:solidFill>
                <a:schemeClr val="dk2"/>
              </a:solidFill>
              <a:latin typeface="Cuprum"/>
              <a:ea typeface="Cuprum"/>
              <a:cs typeface="Cuprum"/>
              <a:sym typeface="Cuprum"/>
            </a:endParaRPr>
          </a:p>
        </p:txBody>
      </p:sp>
      <p:pic>
        <p:nvPicPr>
          <p:cNvPr id="505" name="Google Shape;505;p40"/>
          <p:cNvPicPr preferRelativeResize="0"/>
          <p:nvPr/>
        </p:nvPicPr>
        <p:blipFill rotWithShape="1">
          <a:blip r:embed="rId3">
            <a:alphaModFix/>
          </a:blip>
          <a:srcRect t="2143" b="25918"/>
          <a:stretch/>
        </p:blipFill>
        <p:spPr>
          <a:xfrm>
            <a:off x="6220021" y="-1383112"/>
            <a:ext cx="2882653" cy="1383125"/>
          </a:xfrm>
          <a:prstGeom prst="rect">
            <a:avLst/>
          </a:prstGeom>
          <a:noFill/>
          <a:ln>
            <a:noFill/>
          </a:ln>
        </p:spPr>
      </p:pic>
      <p:sp>
        <p:nvSpPr>
          <p:cNvPr id="506" name="Google Shape;506;p40"/>
          <p:cNvSpPr txBox="1"/>
          <p:nvPr/>
        </p:nvSpPr>
        <p:spPr>
          <a:xfrm>
            <a:off x="5938250" y="1717212"/>
            <a:ext cx="21078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Mercury is the closest planet to the Sun</a:t>
            </a:r>
            <a:endParaRPr>
              <a:solidFill>
                <a:schemeClr val="dk1"/>
              </a:solidFill>
              <a:latin typeface="Actor"/>
              <a:ea typeface="Actor"/>
              <a:cs typeface="Actor"/>
              <a:sym typeface="Actor"/>
            </a:endParaRPr>
          </a:p>
        </p:txBody>
      </p:sp>
      <p:sp>
        <p:nvSpPr>
          <p:cNvPr id="507" name="Google Shape;507;p40"/>
          <p:cNvSpPr txBox="1"/>
          <p:nvPr/>
        </p:nvSpPr>
        <p:spPr>
          <a:xfrm>
            <a:off x="5938250" y="4038073"/>
            <a:ext cx="21078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Saturn is a gas giant and has several rings</a:t>
            </a:r>
            <a:endParaRPr>
              <a:solidFill>
                <a:schemeClr val="dk1"/>
              </a:solidFill>
              <a:latin typeface="Actor"/>
              <a:ea typeface="Actor"/>
              <a:cs typeface="Actor"/>
              <a:sym typeface="Actor"/>
            </a:endParaRPr>
          </a:p>
        </p:txBody>
      </p:sp>
      <p:sp>
        <p:nvSpPr>
          <p:cNvPr id="508" name="Google Shape;508;p40"/>
          <p:cNvSpPr txBox="1"/>
          <p:nvPr/>
        </p:nvSpPr>
        <p:spPr>
          <a:xfrm>
            <a:off x="5938250" y="2877643"/>
            <a:ext cx="21078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Despite being red, Mars is actually a cold place</a:t>
            </a:r>
            <a:endParaRPr>
              <a:solidFill>
                <a:schemeClr val="dk1"/>
              </a:solidFill>
              <a:latin typeface="Actor"/>
              <a:ea typeface="Actor"/>
              <a:cs typeface="Actor"/>
              <a:sym typeface="Actor"/>
            </a:endParaRPr>
          </a:p>
        </p:txBody>
      </p:sp>
      <p:cxnSp>
        <p:nvCxnSpPr>
          <p:cNvPr id="509" name="Google Shape;509;p40"/>
          <p:cNvCxnSpPr>
            <a:stCxn id="510" idx="2"/>
            <a:endCxn id="511" idx="0"/>
          </p:cNvCxnSpPr>
          <p:nvPr/>
        </p:nvCxnSpPr>
        <p:spPr>
          <a:xfrm>
            <a:off x="5208101" y="2211175"/>
            <a:ext cx="0" cy="411900"/>
          </a:xfrm>
          <a:prstGeom prst="straightConnector1">
            <a:avLst/>
          </a:prstGeom>
          <a:noFill/>
          <a:ln w="9525" cap="flat" cmpd="sng">
            <a:solidFill>
              <a:schemeClr val="dk2"/>
            </a:solidFill>
            <a:prstDash val="solid"/>
            <a:round/>
            <a:headEnd type="none" w="med" len="med"/>
            <a:tailEnd type="none" w="med" len="med"/>
          </a:ln>
        </p:spPr>
      </p:cxnSp>
      <p:cxnSp>
        <p:nvCxnSpPr>
          <p:cNvPr id="512" name="Google Shape;512;p40"/>
          <p:cNvCxnSpPr>
            <a:stCxn id="511" idx="2"/>
            <a:endCxn id="513" idx="0"/>
          </p:cNvCxnSpPr>
          <p:nvPr/>
        </p:nvCxnSpPr>
        <p:spPr>
          <a:xfrm>
            <a:off x="5208101" y="3367837"/>
            <a:ext cx="0" cy="411900"/>
          </a:xfrm>
          <a:prstGeom prst="straightConnector1">
            <a:avLst/>
          </a:prstGeom>
          <a:noFill/>
          <a:ln w="9525" cap="flat" cmpd="sng">
            <a:solidFill>
              <a:schemeClr val="dk2"/>
            </a:solidFill>
            <a:prstDash val="solid"/>
            <a:round/>
            <a:headEnd type="none" w="med" len="med"/>
            <a:tailEnd type="none" w="med" len="med"/>
          </a:ln>
        </p:spPr>
      </p:cxnSp>
      <p:sp>
        <p:nvSpPr>
          <p:cNvPr id="510" name="Google Shape;510;p40"/>
          <p:cNvSpPr/>
          <p:nvPr/>
        </p:nvSpPr>
        <p:spPr>
          <a:xfrm>
            <a:off x="4609001" y="1466275"/>
            <a:ext cx="1198200" cy="7449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Cuprum"/>
                <a:ea typeface="Cuprum"/>
                <a:cs typeface="Cuprum"/>
                <a:sym typeface="Cuprum"/>
              </a:rPr>
              <a:t>11/06/20XX</a:t>
            </a:r>
            <a:endParaRPr sz="2000">
              <a:solidFill>
                <a:schemeClr val="lt1"/>
              </a:solidFill>
              <a:latin typeface="Cuprum"/>
              <a:ea typeface="Cuprum"/>
              <a:cs typeface="Cuprum"/>
              <a:sym typeface="Cuprum"/>
            </a:endParaRPr>
          </a:p>
        </p:txBody>
      </p:sp>
      <p:sp>
        <p:nvSpPr>
          <p:cNvPr id="511" name="Google Shape;511;p40"/>
          <p:cNvSpPr/>
          <p:nvPr/>
        </p:nvSpPr>
        <p:spPr>
          <a:xfrm>
            <a:off x="4609001" y="2622937"/>
            <a:ext cx="1198200" cy="7449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Cuprum"/>
                <a:ea typeface="Cuprum"/>
                <a:cs typeface="Cuprum"/>
                <a:sym typeface="Cuprum"/>
              </a:rPr>
              <a:t>11/28/20XX</a:t>
            </a:r>
            <a:endParaRPr sz="3000">
              <a:solidFill>
                <a:schemeClr val="lt1"/>
              </a:solidFill>
              <a:latin typeface="Cuprum"/>
              <a:ea typeface="Cuprum"/>
              <a:cs typeface="Cuprum"/>
              <a:sym typeface="Cuprum"/>
            </a:endParaRPr>
          </a:p>
        </p:txBody>
      </p:sp>
      <p:sp>
        <p:nvSpPr>
          <p:cNvPr id="513" name="Google Shape;513;p40"/>
          <p:cNvSpPr/>
          <p:nvPr/>
        </p:nvSpPr>
        <p:spPr>
          <a:xfrm>
            <a:off x="4609001" y="3779599"/>
            <a:ext cx="1198200" cy="7449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Cuprum"/>
                <a:ea typeface="Cuprum"/>
                <a:cs typeface="Cuprum"/>
                <a:sym typeface="Cuprum"/>
              </a:rPr>
              <a:t>12/07/20XX</a:t>
            </a:r>
            <a:endParaRPr sz="3000">
              <a:solidFill>
                <a:schemeClr val="lt1"/>
              </a:solidFill>
              <a:latin typeface="Cuprum"/>
              <a:ea typeface="Cuprum"/>
              <a:cs typeface="Cuprum"/>
              <a:sym typeface="Cuprum"/>
            </a:endParaRPr>
          </a:p>
        </p:txBody>
      </p:sp>
      <p:graphicFrame>
        <p:nvGraphicFramePr>
          <p:cNvPr id="514" name="Google Shape;514;p40"/>
          <p:cNvGraphicFramePr/>
          <p:nvPr/>
        </p:nvGraphicFramePr>
        <p:xfrm>
          <a:off x="951550" y="2622888"/>
          <a:ext cx="2882650" cy="1985550"/>
        </p:xfrm>
        <a:graphic>
          <a:graphicData uri="http://schemas.openxmlformats.org/drawingml/2006/table">
            <a:tbl>
              <a:tblPr>
                <a:noFill/>
                <a:tableStyleId>{01BBC9F8-7F05-47ED-AE77-D33390431856}</a:tableStyleId>
              </a:tblPr>
              <a:tblGrid>
                <a:gridCol w="1268575">
                  <a:extLst>
                    <a:ext uri="{9D8B030D-6E8A-4147-A177-3AD203B41FA5}">
                      <a16:colId xmlns:a16="http://schemas.microsoft.com/office/drawing/2014/main" val="20000"/>
                    </a:ext>
                  </a:extLst>
                </a:gridCol>
                <a:gridCol w="1614075">
                  <a:extLst>
                    <a:ext uri="{9D8B030D-6E8A-4147-A177-3AD203B41FA5}">
                      <a16:colId xmlns:a16="http://schemas.microsoft.com/office/drawing/2014/main" val="20001"/>
                    </a:ext>
                  </a:extLst>
                </a:gridCol>
              </a:tblGrid>
              <a:tr h="330925">
                <a:tc>
                  <a:txBody>
                    <a:bodyPr/>
                    <a:lstStyle/>
                    <a:p>
                      <a:pPr marL="0" lvl="0" indent="0" algn="l" rtl="0">
                        <a:spcBef>
                          <a:spcPts val="0"/>
                        </a:spcBef>
                        <a:spcAft>
                          <a:spcPts val="0"/>
                        </a:spcAft>
                        <a:buNone/>
                      </a:pPr>
                      <a:r>
                        <a:rPr lang="en" sz="1800">
                          <a:solidFill>
                            <a:schemeClr val="dk2"/>
                          </a:solidFill>
                          <a:latin typeface="Cuprum Medium"/>
                          <a:ea typeface="Cuprum Medium"/>
                          <a:cs typeface="Cuprum Medium"/>
                          <a:sym typeface="Cuprum Medium"/>
                        </a:rPr>
                        <a:t>AGE</a:t>
                      </a:r>
                      <a:endParaRPr sz="1800">
                        <a:solidFill>
                          <a:schemeClr val="dk2"/>
                        </a:solidFill>
                        <a:latin typeface="Cuprum Medium"/>
                        <a:ea typeface="Cuprum Medium"/>
                        <a:cs typeface="Cuprum Medium"/>
                        <a:sym typeface="Cuprum Medium"/>
                      </a:endParaRPr>
                    </a:p>
                  </a:txBody>
                  <a:tcPr marL="91425" marR="91425" marT="0" marB="0"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a:solidFill>
                            <a:schemeClr val="dk1"/>
                          </a:solidFill>
                          <a:latin typeface="Actor"/>
                          <a:ea typeface="Actor"/>
                          <a:cs typeface="Actor"/>
                          <a:sym typeface="Actor"/>
                        </a:rPr>
                        <a:t>12 weeks</a:t>
                      </a:r>
                      <a:endParaRPr>
                        <a:solidFill>
                          <a:schemeClr val="dk1"/>
                        </a:solidFill>
                        <a:latin typeface="Actor"/>
                        <a:ea typeface="Actor"/>
                        <a:cs typeface="Actor"/>
                        <a:sym typeface="Actor"/>
                      </a:endParaRPr>
                    </a:p>
                  </a:txBody>
                  <a:tcPr marL="91425" marR="91425" marT="0" marB="0"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30925">
                <a:tc>
                  <a:txBody>
                    <a:bodyPr/>
                    <a:lstStyle/>
                    <a:p>
                      <a:pPr marL="0" lvl="0" indent="0" algn="l" rtl="0">
                        <a:spcBef>
                          <a:spcPts val="0"/>
                        </a:spcBef>
                        <a:spcAft>
                          <a:spcPts val="0"/>
                        </a:spcAft>
                        <a:buNone/>
                      </a:pPr>
                      <a:r>
                        <a:rPr lang="en" sz="1800">
                          <a:solidFill>
                            <a:schemeClr val="dk2"/>
                          </a:solidFill>
                          <a:latin typeface="Cuprum Medium"/>
                          <a:ea typeface="Cuprum Medium"/>
                          <a:cs typeface="Cuprum Medium"/>
                          <a:sym typeface="Cuprum Medium"/>
                        </a:rPr>
                        <a:t>GENDER</a:t>
                      </a:r>
                      <a:endParaRPr sz="1800">
                        <a:solidFill>
                          <a:schemeClr val="dk2"/>
                        </a:solidFill>
                        <a:latin typeface="Cuprum Medium"/>
                        <a:ea typeface="Cuprum Medium"/>
                        <a:cs typeface="Cuprum Medium"/>
                        <a:sym typeface="Cuprum Medium"/>
                      </a:endParaRPr>
                    </a:p>
                  </a:txBody>
                  <a:tcPr marL="91425" marR="91425" marT="0" marB="0"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a:solidFill>
                            <a:schemeClr val="dk1"/>
                          </a:solidFill>
                          <a:latin typeface="Actor"/>
                          <a:ea typeface="Actor"/>
                          <a:cs typeface="Actor"/>
                          <a:sym typeface="Actor"/>
                        </a:rPr>
                        <a:t>female</a:t>
                      </a:r>
                      <a:endParaRPr>
                        <a:solidFill>
                          <a:schemeClr val="dk1"/>
                        </a:solidFill>
                        <a:latin typeface="Actor"/>
                        <a:ea typeface="Actor"/>
                        <a:cs typeface="Actor"/>
                        <a:sym typeface="Actor"/>
                      </a:endParaRPr>
                    </a:p>
                  </a:txBody>
                  <a:tcPr marL="91425" marR="91425" marT="0" marB="0"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30925">
                <a:tc>
                  <a:txBody>
                    <a:bodyPr/>
                    <a:lstStyle/>
                    <a:p>
                      <a:pPr marL="0" lvl="0" indent="0" algn="l" rtl="0">
                        <a:spcBef>
                          <a:spcPts val="0"/>
                        </a:spcBef>
                        <a:spcAft>
                          <a:spcPts val="0"/>
                        </a:spcAft>
                        <a:buNone/>
                      </a:pPr>
                      <a:r>
                        <a:rPr lang="en" sz="1800">
                          <a:solidFill>
                            <a:schemeClr val="dk2"/>
                          </a:solidFill>
                          <a:latin typeface="Cuprum Medium"/>
                          <a:ea typeface="Cuprum Medium"/>
                          <a:cs typeface="Cuprum Medium"/>
                          <a:sym typeface="Cuprum Medium"/>
                        </a:rPr>
                        <a:t>ALLERGIES</a:t>
                      </a:r>
                      <a:endParaRPr sz="1800">
                        <a:solidFill>
                          <a:schemeClr val="dk2"/>
                        </a:solidFill>
                        <a:latin typeface="Cuprum Medium"/>
                        <a:ea typeface="Cuprum Medium"/>
                        <a:cs typeface="Cuprum Medium"/>
                        <a:sym typeface="Cuprum Medium"/>
                      </a:endParaRPr>
                    </a:p>
                  </a:txBody>
                  <a:tcPr marL="91425" marR="91425" marT="0" marB="0"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a:solidFill>
                            <a:schemeClr val="dk1"/>
                          </a:solidFill>
                          <a:latin typeface="Actor"/>
                          <a:ea typeface="Actor"/>
                          <a:cs typeface="Actor"/>
                          <a:sym typeface="Actor"/>
                        </a:rPr>
                        <a:t>none</a:t>
                      </a:r>
                      <a:endParaRPr>
                        <a:solidFill>
                          <a:schemeClr val="dk1"/>
                        </a:solidFill>
                        <a:latin typeface="Actor"/>
                        <a:ea typeface="Actor"/>
                        <a:cs typeface="Actor"/>
                        <a:sym typeface="Actor"/>
                      </a:endParaRPr>
                    </a:p>
                  </a:txBody>
                  <a:tcPr marL="91425" marR="91425" marT="0" marB="0"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30925">
                <a:tc>
                  <a:txBody>
                    <a:bodyPr/>
                    <a:lstStyle/>
                    <a:p>
                      <a:pPr marL="0" lvl="0" indent="0" algn="l" rtl="0">
                        <a:spcBef>
                          <a:spcPts val="0"/>
                        </a:spcBef>
                        <a:spcAft>
                          <a:spcPts val="0"/>
                        </a:spcAft>
                        <a:buNone/>
                      </a:pPr>
                      <a:r>
                        <a:rPr lang="en" sz="1800">
                          <a:solidFill>
                            <a:schemeClr val="dk2"/>
                          </a:solidFill>
                          <a:latin typeface="Cuprum Medium"/>
                          <a:ea typeface="Cuprum Medium"/>
                          <a:cs typeface="Cuprum Medium"/>
                          <a:sym typeface="Cuprum Medium"/>
                        </a:rPr>
                        <a:t>LOCATION</a:t>
                      </a:r>
                      <a:endParaRPr sz="1800">
                        <a:solidFill>
                          <a:schemeClr val="dk2"/>
                        </a:solidFill>
                        <a:latin typeface="Cuprum Medium"/>
                        <a:ea typeface="Cuprum Medium"/>
                        <a:cs typeface="Cuprum Medium"/>
                        <a:sym typeface="Cuprum Medium"/>
                      </a:endParaRPr>
                    </a:p>
                  </a:txBody>
                  <a:tcPr marL="91425" marR="91425" marT="0" marB="0"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a:solidFill>
                            <a:schemeClr val="dk1"/>
                          </a:solidFill>
                          <a:latin typeface="Actor"/>
                          <a:ea typeface="Actor"/>
                          <a:cs typeface="Actor"/>
                          <a:sym typeface="Actor"/>
                        </a:rPr>
                        <a:t>Orlando, U.S.A</a:t>
                      </a:r>
                      <a:endParaRPr>
                        <a:solidFill>
                          <a:schemeClr val="dk1"/>
                        </a:solidFill>
                        <a:latin typeface="Actor"/>
                        <a:ea typeface="Actor"/>
                        <a:cs typeface="Actor"/>
                        <a:sym typeface="Actor"/>
                      </a:endParaRPr>
                    </a:p>
                  </a:txBody>
                  <a:tcPr marL="91425" marR="91425" marT="0" marB="0"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30925">
                <a:tc>
                  <a:txBody>
                    <a:bodyPr/>
                    <a:lstStyle/>
                    <a:p>
                      <a:pPr marL="0" lvl="0" indent="0" algn="l" rtl="0">
                        <a:spcBef>
                          <a:spcPts val="0"/>
                        </a:spcBef>
                        <a:spcAft>
                          <a:spcPts val="0"/>
                        </a:spcAft>
                        <a:buNone/>
                      </a:pPr>
                      <a:r>
                        <a:rPr lang="en" sz="1800">
                          <a:solidFill>
                            <a:schemeClr val="dk2"/>
                          </a:solidFill>
                          <a:latin typeface="Cuprum Medium"/>
                          <a:ea typeface="Cuprum Medium"/>
                          <a:cs typeface="Cuprum Medium"/>
                          <a:sym typeface="Cuprum Medium"/>
                        </a:rPr>
                        <a:t>WEIGHT</a:t>
                      </a:r>
                      <a:endParaRPr sz="1800">
                        <a:solidFill>
                          <a:schemeClr val="dk2"/>
                        </a:solidFill>
                        <a:latin typeface="Cuprum Medium"/>
                        <a:ea typeface="Cuprum Medium"/>
                        <a:cs typeface="Cuprum Medium"/>
                        <a:sym typeface="Cuprum Medium"/>
                      </a:endParaRPr>
                    </a:p>
                  </a:txBody>
                  <a:tcPr marL="91425" marR="91425" marT="0" marB="0"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a:solidFill>
                            <a:schemeClr val="dk1"/>
                          </a:solidFill>
                          <a:latin typeface="Actor"/>
                          <a:ea typeface="Actor"/>
                          <a:cs typeface="Actor"/>
                          <a:sym typeface="Actor"/>
                        </a:rPr>
                        <a:t>6 kg</a:t>
                      </a:r>
                      <a:endParaRPr>
                        <a:solidFill>
                          <a:schemeClr val="dk1"/>
                        </a:solidFill>
                        <a:latin typeface="Actor"/>
                        <a:ea typeface="Actor"/>
                        <a:cs typeface="Actor"/>
                        <a:sym typeface="Actor"/>
                      </a:endParaRPr>
                    </a:p>
                  </a:txBody>
                  <a:tcPr marL="91425" marR="91425" marT="0" marB="0"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30925">
                <a:tc>
                  <a:txBody>
                    <a:bodyPr/>
                    <a:lstStyle/>
                    <a:p>
                      <a:pPr marL="0" lvl="0" indent="0" algn="l" rtl="0">
                        <a:spcBef>
                          <a:spcPts val="0"/>
                        </a:spcBef>
                        <a:spcAft>
                          <a:spcPts val="0"/>
                        </a:spcAft>
                        <a:buNone/>
                      </a:pPr>
                      <a:r>
                        <a:rPr lang="en" sz="1800">
                          <a:solidFill>
                            <a:schemeClr val="dk2"/>
                          </a:solidFill>
                          <a:latin typeface="Cuprum Medium"/>
                          <a:ea typeface="Cuprum Medium"/>
                          <a:cs typeface="Cuprum Medium"/>
                          <a:sym typeface="Cuprum Medium"/>
                        </a:rPr>
                        <a:t>HEIGHT</a:t>
                      </a:r>
                      <a:endParaRPr sz="1800">
                        <a:solidFill>
                          <a:schemeClr val="dk2"/>
                        </a:solidFill>
                        <a:latin typeface="Cuprum Medium"/>
                        <a:ea typeface="Cuprum Medium"/>
                        <a:cs typeface="Cuprum Medium"/>
                        <a:sym typeface="Cuprum Medium"/>
                      </a:endParaRPr>
                    </a:p>
                  </a:txBody>
                  <a:tcPr marL="91425" marR="91425" marT="0" marB="0"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a:solidFill>
                            <a:schemeClr val="dk1"/>
                          </a:solidFill>
                          <a:latin typeface="Actor"/>
                          <a:ea typeface="Actor"/>
                          <a:cs typeface="Actor"/>
                          <a:sym typeface="Actor"/>
                        </a:rPr>
                        <a:t>58 cm</a:t>
                      </a:r>
                      <a:endParaRPr>
                        <a:solidFill>
                          <a:schemeClr val="dk1"/>
                        </a:solidFill>
                        <a:latin typeface="Actor"/>
                        <a:ea typeface="Actor"/>
                        <a:cs typeface="Actor"/>
                        <a:sym typeface="Actor"/>
                      </a:endParaRPr>
                    </a:p>
                  </a:txBody>
                  <a:tcPr marL="91425" marR="91425" marT="0" marB="0"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515" name="Google Shape;515;p40"/>
          <p:cNvSpPr txBox="1"/>
          <p:nvPr/>
        </p:nvSpPr>
        <p:spPr>
          <a:xfrm>
            <a:off x="951550" y="1476950"/>
            <a:ext cx="2882700" cy="46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JANE PATTERSON</a:t>
            </a:r>
            <a:endParaRPr sz="2500">
              <a:solidFill>
                <a:schemeClr val="dk2"/>
              </a:solidFill>
              <a:latin typeface="Cuprum"/>
              <a:ea typeface="Cuprum"/>
              <a:cs typeface="Cuprum"/>
              <a:sym typeface="Cuprum"/>
            </a:endParaRPr>
          </a:p>
        </p:txBody>
      </p:sp>
      <p:grpSp>
        <p:nvGrpSpPr>
          <p:cNvPr id="516" name="Google Shape;516;p40"/>
          <p:cNvGrpSpPr/>
          <p:nvPr/>
        </p:nvGrpSpPr>
        <p:grpSpPr>
          <a:xfrm>
            <a:off x="951649" y="1165491"/>
            <a:ext cx="2882549" cy="354192"/>
            <a:chOff x="1651898" y="2720195"/>
            <a:chExt cx="2867067" cy="354192"/>
          </a:xfrm>
        </p:grpSpPr>
        <p:sp>
          <p:nvSpPr>
            <p:cNvPr id="517" name="Google Shape;517;p40"/>
            <p:cNvSpPr/>
            <p:nvPr/>
          </p:nvSpPr>
          <p:spPr>
            <a:xfrm>
              <a:off x="3933574" y="2720195"/>
              <a:ext cx="585391"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8" name="Google Shape;518;p40"/>
            <p:cNvCxnSpPr/>
            <p:nvPr/>
          </p:nvCxnSpPr>
          <p:spPr>
            <a:xfrm rot="10800000">
              <a:off x="1651898" y="2954954"/>
              <a:ext cx="2287200" cy="0"/>
            </a:xfrm>
            <a:prstGeom prst="straightConnector1">
              <a:avLst/>
            </a:prstGeom>
            <a:noFill/>
            <a:ln w="19050" cap="flat" cmpd="sng">
              <a:solidFill>
                <a:schemeClr val="dk2"/>
              </a:solidFill>
              <a:prstDash val="solid"/>
              <a:round/>
              <a:headEnd type="none" w="med" len="med"/>
              <a:tailEnd type="none" w="med" len="med"/>
            </a:ln>
          </p:spPr>
        </p:cxnSp>
      </p:grpSp>
      <p:sp>
        <p:nvSpPr>
          <p:cNvPr id="519" name="Google Shape;519;p40"/>
          <p:cNvSpPr txBox="1"/>
          <p:nvPr/>
        </p:nvSpPr>
        <p:spPr>
          <a:xfrm>
            <a:off x="951650" y="1793400"/>
            <a:ext cx="2882700" cy="8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Neptune is the farthest planet from the Sun. It's also the fourth-largest planet by diameter</a:t>
            </a:r>
            <a:endParaRPr>
              <a:solidFill>
                <a:schemeClr val="dk1"/>
              </a:solidFill>
              <a:latin typeface="Actor"/>
              <a:ea typeface="Actor"/>
              <a:cs typeface="Actor"/>
              <a:sym typeface="Acto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41"/>
          <p:cNvSpPr/>
          <p:nvPr/>
        </p:nvSpPr>
        <p:spPr>
          <a:xfrm>
            <a:off x="1186538" y="1632730"/>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1"/>
          <p:cNvSpPr/>
          <p:nvPr/>
        </p:nvSpPr>
        <p:spPr>
          <a:xfrm>
            <a:off x="1186538" y="3090080"/>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1"/>
          <p:cNvSpPr/>
          <p:nvPr/>
        </p:nvSpPr>
        <p:spPr>
          <a:xfrm>
            <a:off x="5075451" y="1632730"/>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1"/>
          <p:cNvSpPr/>
          <p:nvPr/>
        </p:nvSpPr>
        <p:spPr>
          <a:xfrm>
            <a:off x="5075451" y="3090080"/>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1"/>
          <p:cNvSpPr txBox="1">
            <a:spLocks noGrp="1"/>
          </p:cNvSpPr>
          <p:nvPr>
            <p:ph type="subTitle" idx="1"/>
          </p:nvPr>
        </p:nvSpPr>
        <p:spPr>
          <a:xfrm flipH="1">
            <a:off x="2115238" y="1501400"/>
            <a:ext cx="21639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529" name="Google Shape;529;p41"/>
          <p:cNvSpPr txBox="1">
            <a:spLocks noGrp="1"/>
          </p:cNvSpPr>
          <p:nvPr>
            <p:ph type="subTitle" idx="6"/>
          </p:nvPr>
        </p:nvSpPr>
        <p:spPr>
          <a:xfrm flipH="1">
            <a:off x="2115181" y="2958750"/>
            <a:ext cx="21639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30" name="Google Shape;530;p41"/>
          <p:cNvSpPr txBox="1">
            <a:spLocks noGrp="1"/>
          </p:cNvSpPr>
          <p:nvPr>
            <p:ph type="subTitle" idx="7"/>
          </p:nvPr>
        </p:nvSpPr>
        <p:spPr>
          <a:xfrm>
            <a:off x="6004214" y="1501400"/>
            <a:ext cx="21639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31" name="Google Shape;531;p41"/>
          <p:cNvSpPr txBox="1">
            <a:spLocks noGrp="1"/>
          </p:cNvSpPr>
          <p:nvPr>
            <p:ph type="subTitle" idx="8"/>
          </p:nvPr>
        </p:nvSpPr>
        <p:spPr>
          <a:xfrm>
            <a:off x="6004214" y="2958750"/>
            <a:ext cx="21639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532" name="Google Shape;532;p41"/>
          <p:cNvSpPr txBox="1">
            <a:spLocks noGrp="1"/>
          </p:cNvSpPr>
          <p:nvPr>
            <p:ph type="subTitle" idx="2"/>
          </p:nvPr>
        </p:nvSpPr>
        <p:spPr>
          <a:xfrm flipH="1">
            <a:off x="2115181" y="1930550"/>
            <a:ext cx="2163900" cy="7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533" name="Google Shape;533;p41"/>
          <p:cNvSpPr txBox="1">
            <a:spLocks noGrp="1"/>
          </p:cNvSpPr>
          <p:nvPr>
            <p:ph type="subTitle" idx="3"/>
          </p:nvPr>
        </p:nvSpPr>
        <p:spPr>
          <a:xfrm>
            <a:off x="6004215" y="1930550"/>
            <a:ext cx="2163900" cy="7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534" name="Google Shape;534;p41"/>
          <p:cNvSpPr txBox="1">
            <a:spLocks noGrp="1"/>
          </p:cNvSpPr>
          <p:nvPr>
            <p:ph type="subTitle" idx="4"/>
          </p:nvPr>
        </p:nvSpPr>
        <p:spPr>
          <a:xfrm flipH="1">
            <a:off x="2115181" y="3387900"/>
            <a:ext cx="2163900" cy="7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535" name="Google Shape;535;p41"/>
          <p:cNvSpPr txBox="1">
            <a:spLocks noGrp="1"/>
          </p:cNvSpPr>
          <p:nvPr>
            <p:ph type="subTitle" idx="5"/>
          </p:nvPr>
        </p:nvSpPr>
        <p:spPr>
          <a:xfrm>
            <a:off x="6004215" y="3387900"/>
            <a:ext cx="2163900" cy="7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536" name="Google Shape;536;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 OF SYSTEMS</a:t>
            </a:r>
            <a:endParaRPr/>
          </a:p>
        </p:txBody>
      </p:sp>
      <p:grpSp>
        <p:nvGrpSpPr>
          <p:cNvPr id="537" name="Google Shape;537;p41"/>
          <p:cNvGrpSpPr/>
          <p:nvPr/>
        </p:nvGrpSpPr>
        <p:grpSpPr>
          <a:xfrm>
            <a:off x="1374805" y="3253525"/>
            <a:ext cx="368690" cy="245793"/>
            <a:chOff x="6656812" y="2029388"/>
            <a:chExt cx="368690" cy="245793"/>
          </a:xfrm>
        </p:grpSpPr>
        <p:sp>
          <p:nvSpPr>
            <p:cNvPr id="538" name="Google Shape;538;p4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41"/>
          <p:cNvGrpSpPr/>
          <p:nvPr/>
        </p:nvGrpSpPr>
        <p:grpSpPr>
          <a:xfrm>
            <a:off x="1377256" y="1742520"/>
            <a:ext cx="363752" cy="353113"/>
            <a:chOff x="5314188" y="3350032"/>
            <a:chExt cx="363752" cy="353113"/>
          </a:xfrm>
        </p:grpSpPr>
        <p:sp>
          <p:nvSpPr>
            <p:cNvPr id="549" name="Google Shape;549;p4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 name="Google Shape;551;p41"/>
          <p:cNvSpPr/>
          <p:nvPr/>
        </p:nvSpPr>
        <p:spPr>
          <a:xfrm>
            <a:off x="5296393" y="3198618"/>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 name="Google Shape;552;p41"/>
          <p:cNvGrpSpPr/>
          <p:nvPr/>
        </p:nvGrpSpPr>
        <p:grpSpPr>
          <a:xfrm>
            <a:off x="5264099" y="1735493"/>
            <a:ext cx="367925" cy="367161"/>
            <a:chOff x="5756399" y="2434456"/>
            <a:chExt cx="367925" cy="367161"/>
          </a:xfrm>
        </p:grpSpPr>
        <p:sp>
          <p:nvSpPr>
            <p:cNvPr id="553" name="Google Shape;553;p4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42"/>
          <p:cNvSpPr/>
          <p:nvPr/>
        </p:nvSpPr>
        <p:spPr>
          <a:xfrm flipH="1">
            <a:off x="964275" y="1709093"/>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2"/>
          <p:cNvSpPr/>
          <p:nvPr/>
        </p:nvSpPr>
        <p:spPr>
          <a:xfrm flipH="1">
            <a:off x="964275" y="2390768"/>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2"/>
          <p:cNvSpPr/>
          <p:nvPr/>
        </p:nvSpPr>
        <p:spPr>
          <a:xfrm flipH="1">
            <a:off x="964275" y="3754118"/>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2"/>
          <p:cNvSpPr/>
          <p:nvPr/>
        </p:nvSpPr>
        <p:spPr>
          <a:xfrm flipH="1">
            <a:off x="964275" y="3072443"/>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PHYSICAL EXAMINATION</a:t>
            </a:r>
            <a:endParaRPr/>
          </a:p>
        </p:txBody>
      </p:sp>
      <p:cxnSp>
        <p:nvCxnSpPr>
          <p:cNvPr id="569" name="Google Shape;569;p42"/>
          <p:cNvCxnSpPr/>
          <p:nvPr/>
        </p:nvCxnSpPr>
        <p:spPr>
          <a:xfrm rot="10800000">
            <a:off x="1716725" y="1979150"/>
            <a:ext cx="390900" cy="0"/>
          </a:xfrm>
          <a:prstGeom prst="straightConnector1">
            <a:avLst/>
          </a:prstGeom>
          <a:noFill/>
          <a:ln w="19050" cap="flat" cmpd="sng">
            <a:solidFill>
              <a:schemeClr val="dk2"/>
            </a:solidFill>
            <a:prstDash val="solid"/>
            <a:round/>
            <a:headEnd type="none" w="sm" len="sm"/>
            <a:tailEnd type="none" w="sm" len="sm"/>
          </a:ln>
        </p:spPr>
      </p:cxnSp>
      <p:cxnSp>
        <p:nvCxnSpPr>
          <p:cNvPr id="570" name="Google Shape;570;p42"/>
          <p:cNvCxnSpPr/>
          <p:nvPr/>
        </p:nvCxnSpPr>
        <p:spPr>
          <a:xfrm rot="10800000">
            <a:off x="1716725" y="2677125"/>
            <a:ext cx="390900" cy="0"/>
          </a:xfrm>
          <a:prstGeom prst="straightConnector1">
            <a:avLst/>
          </a:prstGeom>
          <a:noFill/>
          <a:ln w="19050" cap="flat" cmpd="sng">
            <a:solidFill>
              <a:schemeClr val="dk2"/>
            </a:solidFill>
            <a:prstDash val="solid"/>
            <a:round/>
            <a:headEnd type="none" w="sm" len="sm"/>
            <a:tailEnd type="none" w="sm" len="sm"/>
          </a:ln>
        </p:spPr>
      </p:cxnSp>
      <p:cxnSp>
        <p:nvCxnSpPr>
          <p:cNvPr id="571" name="Google Shape;571;p42"/>
          <p:cNvCxnSpPr/>
          <p:nvPr/>
        </p:nvCxnSpPr>
        <p:spPr>
          <a:xfrm rot="10800000">
            <a:off x="1716725" y="3375100"/>
            <a:ext cx="390900" cy="0"/>
          </a:xfrm>
          <a:prstGeom prst="straightConnector1">
            <a:avLst/>
          </a:prstGeom>
          <a:noFill/>
          <a:ln w="19050" cap="flat" cmpd="sng">
            <a:solidFill>
              <a:schemeClr val="dk2"/>
            </a:solidFill>
            <a:prstDash val="solid"/>
            <a:round/>
            <a:headEnd type="none" w="sm" len="sm"/>
            <a:tailEnd type="none" w="sm" len="sm"/>
          </a:ln>
        </p:spPr>
      </p:cxnSp>
      <p:sp>
        <p:nvSpPr>
          <p:cNvPr id="572" name="Google Shape;572;p42"/>
          <p:cNvSpPr/>
          <p:nvPr/>
        </p:nvSpPr>
        <p:spPr>
          <a:xfrm flipH="1">
            <a:off x="1121986" y="3179449"/>
            <a:ext cx="429779" cy="32233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73" name="Google Shape;573;p42"/>
          <p:cNvPicPr preferRelativeResize="0"/>
          <p:nvPr/>
        </p:nvPicPr>
        <p:blipFill>
          <a:blip r:embed="rId3">
            <a:alphaModFix/>
          </a:blip>
          <a:stretch>
            <a:fillRect/>
          </a:stretch>
        </p:blipFill>
        <p:spPr>
          <a:xfrm>
            <a:off x="5587333" y="1882462"/>
            <a:ext cx="1595612" cy="2490325"/>
          </a:xfrm>
          <a:prstGeom prst="rect">
            <a:avLst/>
          </a:prstGeom>
          <a:noFill/>
          <a:ln>
            <a:noFill/>
          </a:ln>
        </p:spPr>
      </p:pic>
      <p:pic>
        <p:nvPicPr>
          <p:cNvPr id="574" name="Google Shape;574;p42"/>
          <p:cNvPicPr preferRelativeResize="0"/>
          <p:nvPr/>
        </p:nvPicPr>
        <p:blipFill rotWithShape="1">
          <a:blip r:embed="rId4">
            <a:alphaModFix/>
          </a:blip>
          <a:srcRect l="33838" t="46823" r="4061" b="7437"/>
          <a:stretch/>
        </p:blipFill>
        <p:spPr>
          <a:xfrm>
            <a:off x="6842913" y="1591038"/>
            <a:ext cx="1336800" cy="1341000"/>
          </a:xfrm>
          <a:prstGeom prst="ellipse">
            <a:avLst/>
          </a:prstGeom>
          <a:noFill/>
          <a:ln w="19050" cap="flat" cmpd="sng">
            <a:solidFill>
              <a:schemeClr val="dk2"/>
            </a:solidFill>
            <a:prstDash val="solid"/>
            <a:round/>
            <a:headEnd type="none" w="sm" len="sm"/>
            <a:tailEnd type="none" w="sm" len="sm"/>
          </a:ln>
        </p:spPr>
      </p:pic>
      <p:cxnSp>
        <p:nvCxnSpPr>
          <p:cNvPr id="575" name="Google Shape;575;p42"/>
          <p:cNvCxnSpPr/>
          <p:nvPr/>
        </p:nvCxnSpPr>
        <p:spPr>
          <a:xfrm rot="10800000">
            <a:off x="1716725" y="4040475"/>
            <a:ext cx="390900" cy="0"/>
          </a:xfrm>
          <a:prstGeom prst="straightConnector1">
            <a:avLst/>
          </a:prstGeom>
          <a:noFill/>
          <a:ln w="19050" cap="flat" cmpd="sng">
            <a:solidFill>
              <a:schemeClr val="dk2"/>
            </a:solidFill>
            <a:prstDash val="solid"/>
            <a:round/>
            <a:headEnd type="none" w="sm" len="sm"/>
            <a:tailEnd type="none" w="sm" len="sm"/>
          </a:ln>
        </p:spPr>
      </p:cxnSp>
      <p:cxnSp>
        <p:nvCxnSpPr>
          <p:cNvPr id="576" name="Google Shape;576;p42"/>
          <p:cNvCxnSpPr>
            <a:stCxn id="574" idx="3"/>
          </p:cNvCxnSpPr>
          <p:nvPr/>
        </p:nvCxnSpPr>
        <p:spPr>
          <a:xfrm rot="5400000">
            <a:off x="6412432" y="2855503"/>
            <a:ext cx="746100" cy="506400"/>
          </a:xfrm>
          <a:prstGeom prst="bentConnector3">
            <a:avLst>
              <a:gd name="adj1" fmla="val 63161"/>
            </a:avLst>
          </a:prstGeom>
          <a:noFill/>
          <a:ln w="19050" cap="flat" cmpd="sng">
            <a:solidFill>
              <a:schemeClr val="dk2"/>
            </a:solidFill>
            <a:prstDash val="solid"/>
            <a:round/>
            <a:headEnd type="none" w="med" len="med"/>
            <a:tailEnd type="oval" w="med" len="med"/>
          </a:ln>
        </p:spPr>
      </p:cxnSp>
      <p:cxnSp>
        <p:nvCxnSpPr>
          <p:cNvPr id="577" name="Google Shape;577;p42"/>
          <p:cNvCxnSpPr>
            <a:endCxn id="578" idx="1"/>
          </p:cNvCxnSpPr>
          <p:nvPr/>
        </p:nvCxnSpPr>
        <p:spPr>
          <a:xfrm rot="10800000">
            <a:off x="5587325" y="3353367"/>
            <a:ext cx="995100" cy="66300"/>
          </a:xfrm>
          <a:prstGeom prst="bentConnector3">
            <a:avLst>
              <a:gd name="adj1" fmla="val 50000"/>
            </a:avLst>
          </a:prstGeom>
          <a:noFill/>
          <a:ln w="19050" cap="flat" cmpd="sng">
            <a:solidFill>
              <a:schemeClr val="dk2"/>
            </a:solidFill>
            <a:prstDash val="solid"/>
            <a:round/>
            <a:headEnd type="oval" w="med" len="med"/>
            <a:tailEnd type="none" w="med" len="med"/>
          </a:ln>
        </p:spPr>
      </p:cxnSp>
      <p:sp>
        <p:nvSpPr>
          <p:cNvPr id="579" name="Google Shape;579;p42"/>
          <p:cNvSpPr txBox="1"/>
          <p:nvPr/>
        </p:nvSpPr>
        <p:spPr>
          <a:xfrm flipH="1">
            <a:off x="2107625" y="1736750"/>
            <a:ext cx="34797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Mercury is the smallest planet of them all</a:t>
            </a:r>
            <a:endParaRPr>
              <a:solidFill>
                <a:schemeClr val="dk1"/>
              </a:solidFill>
              <a:latin typeface="Actor"/>
              <a:ea typeface="Actor"/>
              <a:cs typeface="Actor"/>
              <a:sym typeface="Actor"/>
            </a:endParaRPr>
          </a:p>
        </p:txBody>
      </p:sp>
      <p:sp>
        <p:nvSpPr>
          <p:cNvPr id="580" name="Google Shape;580;p42"/>
          <p:cNvSpPr txBox="1"/>
          <p:nvPr/>
        </p:nvSpPr>
        <p:spPr>
          <a:xfrm flipH="1">
            <a:off x="2107625" y="2423858"/>
            <a:ext cx="34797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Venus is the second planet from the Sun</a:t>
            </a:r>
            <a:endParaRPr>
              <a:solidFill>
                <a:schemeClr val="dk1"/>
              </a:solidFill>
              <a:latin typeface="Actor"/>
              <a:ea typeface="Actor"/>
              <a:cs typeface="Actor"/>
              <a:sym typeface="Actor"/>
            </a:endParaRPr>
          </a:p>
        </p:txBody>
      </p:sp>
      <p:sp>
        <p:nvSpPr>
          <p:cNvPr id="578" name="Google Shape;578;p42"/>
          <p:cNvSpPr txBox="1"/>
          <p:nvPr/>
        </p:nvSpPr>
        <p:spPr>
          <a:xfrm flipH="1">
            <a:off x="2107625" y="3110967"/>
            <a:ext cx="34797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Despite being red, Mars is a cold place</a:t>
            </a:r>
            <a:endParaRPr>
              <a:solidFill>
                <a:schemeClr val="dk1"/>
              </a:solidFill>
              <a:latin typeface="Actor"/>
              <a:ea typeface="Actor"/>
              <a:cs typeface="Actor"/>
              <a:sym typeface="Actor"/>
            </a:endParaRPr>
          </a:p>
        </p:txBody>
      </p:sp>
      <p:sp>
        <p:nvSpPr>
          <p:cNvPr id="581" name="Google Shape;581;p42"/>
          <p:cNvSpPr txBox="1"/>
          <p:nvPr/>
        </p:nvSpPr>
        <p:spPr>
          <a:xfrm flipH="1">
            <a:off x="2107625" y="3798075"/>
            <a:ext cx="34797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Jupiter is the biggest planet of them all</a:t>
            </a:r>
            <a:endParaRPr>
              <a:solidFill>
                <a:schemeClr val="dk1"/>
              </a:solidFill>
              <a:latin typeface="Actor"/>
              <a:ea typeface="Actor"/>
              <a:cs typeface="Actor"/>
              <a:sym typeface="Actor"/>
            </a:endParaRPr>
          </a:p>
        </p:txBody>
      </p:sp>
      <p:cxnSp>
        <p:nvCxnSpPr>
          <p:cNvPr id="582" name="Google Shape;582;p42"/>
          <p:cNvCxnSpPr>
            <a:endCxn id="580" idx="1"/>
          </p:cNvCxnSpPr>
          <p:nvPr/>
        </p:nvCxnSpPr>
        <p:spPr>
          <a:xfrm rot="10800000">
            <a:off x="5587325" y="2666258"/>
            <a:ext cx="562200" cy="160500"/>
          </a:xfrm>
          <a:prstGeom prst="bentConnector3">
            <a:avLst>
              <a:gd name="adj1" fmla="val 50000"/>
            </a:avLst>
          </a:prstGeom>
          <a:noFill/>
          <a:ln w="19050" cap="flat" cmpd="sng">
            <a:solidFill>
              <a:schemeClr val="dk2"/>
            </a:solidFill>
            <a:prstDash val="solid"/>
            <a:round/>
            <a:headEnd type="oval" w="med" len="med"/>
            <a:tailEnd type="none" w="med" len="med"/>
          </a:ln>
        </p:spPr>
      </p:cxnSp>
      <p:cxnSp>
        <p:nvCxnSpPr>
          <p:cNvPr id="583" name="Google Shape;583;p42"/>
          <p:cNvCxnSpPr>
            <a:endCxn id="579" idx="1"/>
          </p:cNvCxnSpPr>
          <p:nvPr/>
        </p:nvCxnSpPr>
        <p:spPr>
          <a:xfrm rot="10800000">
            <a:off x="5587325" y="1979150"/>
            <a:ext cx="531900" cy="385200"/>
          </a:xfrm>
          <a:prstGeom prst="bentConnector3">
            <a:avLst>
              <a:gd name="adj1" fmla="val 50000"/>
            </a:avLst>
          </a:prstGeom>
          <a:noFill/>
          <a:ln w="19050" cap="flat" cmpd="sng">
            <a:solidFill>
              <a:schemeClr val="dk2"/>
            </a:solidFill>
            <a:prstDash val="solid"/>
            <a:round/>
            <a:headEnd type="oval" w="med" len="med"/>
            <a:tailEnd type="none" w="med" len="med"/>
          </a:ln>
        </p:spPr>
      </p:cxnSp>
      <p:cxnSp>
        <p:nvCxnSpPr>
          <p:cNvPr id="584" name="Google Shape;584;p42"/>
          <p:cNvCxnSpPr>
            <a:endCxn id="581" idx="1"/>
          </p:cNvCxnSpPr>
          <p:nvPr/>
        </p:nvCxnSpPr>
        <p:spPr>
          <a:xfrm flipH="1">
            <a:off x="5587325" y="3683175"/>
            <a:ext cx="884400" cy="357300"/>
          </a:xfrm>
          <a:prstGeom prst="bentConnector3">
            <a:avLst>
              <a:gd name="adj1" fmla="val 50000"/>
            </a:avLst>
          </a:prstGeom>
          <a:noFill/>
          <a:ln w="19050" cap="flat" cmpd="sng">
            <a:solidFill>
              <a:schemeClr val="dk2"/>
            </a:solidFill>
            <a:prstDash val="solid"/>
            <a:round/>
            <a:headEnd type="oval" w="med" len="med"/>
            <a:tailEnd type="none" w="med" len="med"/>
          </a:ln>
        </p:spPr>
      </p:cxnSp>
      <p:sp>
        <p:nvSpPr>
          <p:cNvPr id="585" name="Google Shape;585;p42"/>
          <p:cNvSpPr/>
          <p:nvPr/>
        </p:nvSpPr>
        <p:spPr>
          <a:xfrm>
            <a:off x="1152530" y="3862585"/>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 name="Google Shape;586;p42"/>
          <p:cNvGrpSpPr/>
          <p:nvPr/>
        </p:nvGrpSpPr>
        <p:grpSpPr>
          <a:xfrm>
            <a:off x="1152531" y="1869975"/>
            <a:ext cx="368690" cy="245793"/>
            <a:chOff x="6656812" y="2029388"/>
            <a:chExt cx="368690" cy="245793"/>
          </a:xfrm>
        </p:grpSpPr>
        <p:sp>
          <p:nvSpPr>
            <p:cNvPr id="587" name="Google Shape;587;p42"/>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2"/>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2"/>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2"/>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2"/>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2"/>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2"/>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2"/>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2"/>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2"/>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 name="Google Shape;597;p42"/>
          <p:cNvSpPr/>
          <p:nvPr/>
        </p:nvSpPr>
        <p:spPr>
          <a:xfrm>
            <a:off x="1175482" y="2462856"/>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2"/>
          <p:cNvSpPr/>
          <p:nvPr/>
        </p:nvSpPr>
        <p:spPr>
          <a:xfrm>
            <a:off x="7571650" y="2410350"/>
            <a:ext cx="322800" cy="322800"/>
          </a:xfrm>
          <a:prstGeom prst="ellipse">
            <a:avLst/>
          </a:prstGeom>
          <a:gradFill>
            <a:gsLst>
              <a:gs pos="0">
                <a:srgbClr val="157A9E">
                  <a:alpha val="64313"/>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02"/>
        <p:cNvGrpSpPr/>
        <p:nvPr/>
      </p:nvGrpSpPr>
      <p:grpSpPr>
        <a:xfrm>
          <a:off x="0" y="0"/>
          <a:ext cx="0" cy="0"/>
          <a:chOff x="0" y="0"/>
          <a:chExt cx="0" cy="0"/>
        </a:xfrm>
      </p:grpSpPr>
      <p:sp>
        <p:nvSpPr>
          <p:cNvPr id="603" name="Google Shape;603;p43"/>
          <p:cNvSpPr txBox="1">
            <a:spLocks noGrp="1"/>
          </p:cNvSpPr>
          <p:nvPr>
            <p:ph type="title"/>
          </p:nvPr>
        </p:nvSpPr>
        <p:spPr>
          <a:xfrm>
            <a:off x="720000" y="36978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grpSp>
        <p:nvGrpSpPr>
          <p:cNvPr id="604" name="Google Shape;604;p43"/>
          <p:cNvGrpSpPr/>
          <p:nvPr/>
        </p:nvGrpSpPr>
        <p:grpSpPr>
          <a:xfrm>
            <a:off x="-139102" y="4260636"/>
            <a:ext cx="3658849" cy="747829"/>
            <a:chOff x="6127800" y="4372300"/>
            <a:chExt cx="3112325" cy="636125"/>
          </a:xfrm>
        </p:grpSpPr>
        <p:sp>
          <p:nvSpPr>
            <p:cNvPr id="605" name="Google Shape;605;p43"/>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8144425" y="4375575"/>
              <a:ext cx="1037650" cy="603375"/>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 name="Google Shape;608;p43"/>
            <p:cNvGrpSpPr/>
            <p:nvPr/>
          </p:nvGrpSpPr>
          <p:grpSpPr>
            <a:xfrm>
              <a:off x="6127800" y="4694375"/>
              <a:ext cx="3112325" cy="314050"/>
              <a:chOff x="452375" y="4694375"/>
              <a:chExt cx="3112325" cy="314050"/>
            </a:xfrm>
          </p:grpSpPr>
          <p:sp>
            <p:nvSpPr>
              <p:cNvPr id="609" name="Google Shape;609;p43"/>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3"/>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3"/>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3045550" y="469550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44"/>
          <p:cNvSpPr/>
          <p:nvPr/>
        </p:nvSpPr>
        <p:spPr>
          <a:xfrm>
            <a:off x="1492676" y="2746055"/>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4"/>
          <p:cNvSpPr/>
          <p:nvPr/>
        </p:nvSpPr>
        <p:spPr>
          <a:xfrm>
            <a:off x="1492676" y="3885280"/>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4"/>
          <p:cNvSpPr/>
          <p:nvPr/>
        </p:nvSpPr>
        <p:spPr>
          <a:xfrm>
            <a:off x="1492676" y="1606818"/>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4"/>
          <p:cNvSpPr txBox="1">
            <a:spLocks noGrp="1"/>
          </p:cNvSpPr>
          <p:nvPr>
            <p:ph type="subTitle" idx="1"/>
          </p:nvPr>
        </p:nvSpPr>
        <p:spPr>
          <a:xfrm>
            <a:off x="2396825" y="1815633"/>
            <a:ext cx="5254500" cy="52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—DR. LAURA PATTERSON</a:t>
            </a:r>
            <a:endParaRPr/>
          </a:p>
        </p:txBody>
      </p:sp>
      <p:sp>
        <p:nvSpPr>
          <p:cNvPr id="623" name="Google Shape;623;p44"/>
          <p:cNvSpPr txBox="1">
            <a:spLocks noGrp="1"/>
          </p:cNvSpPr>
          <p:nvPr>
            <p:ph type="subTitle" idx="2"/>
          </p:nvPr>
        </p:nvSpPr>
        <p:spPr>
          <a:xfrm>
            <a:off x="2396825" y="2959133"/>
            <a:ext cx="5254500" cy="52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—DR. MONIQUE NELSON</a:t>
            </a:r>
            <a:endParaRPr/>
          </a:p>
        </p:txBody>
      </p:sp>
      <p:sp>
        <p:nvSpPr>
          <p:cNvPr id="624" name="Google Shape;624;p44"/>
          <p:cNvSpPr txBox="1">
            <a:spLocks noGrp="1"/>
          </p:cNvSpPr>
          <p:nvPr>
            <p:ph type="subTitle" idx="3"/>
          </p:nvPr>
        </p:nvSpPr>
        <p:spPr>
          <a:xfrm>
            <a:off x="2396825" y="4102633"/>
            <a:ext cx="5254500" cy="52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—DR. JOHN JAMES</a:t>
            </a:r>
            <a:endParaRPr/>
          </a:p>
        </p:txBody>
      </p:sp>
      <p:sp>
        <p:nvSpPr>
          <p:cNvPr id="625" name="Google Shape;625;p44"/>
          <p:cNvSpPr txBox="1">
            <a:spLocks noGrp="1"/>
          </p:cNvSpPr>
          <p:nvPr>
            <p:ph type="subTitle" idx="4"/>
          </p:nvPr>
        </p:nvSpPr>
        <p:spPr>
          <a:xfrm>
            <a:off x="2396825" y="1287425"/>
            <a:ext cx="5254500" cy="4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 in the Solar System!”</a:t>
            </a:r>
            <a:endParaRPr/>
          </a:p>
        </p:txBody>
      </p:sp>
      <p:sp>
        <p:nvSpPr>
          <p:cNvPr id="626" name="Google Shape;626;p44"/>
          <p:cNvSpPr txBox="1">
            <a:spLocks noGrp="1"/>
          </p:cNvSpPr>
          <p:nvPr>
            <p:ph type="subTitle" idx="5"/>
          </p:nvPr>
        </p:nvSpPr>
        <p:spPr>
          <a:xfrm>
            <a:off x="2396825" y="2430930"/>
            <a:ext cx="5254500" cy="4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a:t>
            </a:r>
            <a:endParaRPr/>
          </a:p>
        </p:txBody>
      </p:sp>
      <p:sp>
        <p:nvSpPr>
          <p:cNvPr id="627" name="Google Shape;62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DISCUSSION</a:t>
            </a:r>
            <a:endParaRPr/>
          </a:p>
        </p:txBody>
      </p:sp>
      <p:sp>
        <p:nvSpPr>
          <p:cNvPr id="628" name="Google Shape;628;p44"/>
          <p:cNvSpPr txBox="1">
            <a:spLocks noGrp="1"/>
          </p:cNvSpPr>
          <p:nvPr>
            <p:ph type="subTitle" idx="6"/>
          </p:nvPr>
        </p:nvSpPr>
        <p:spPr>
          <a:xfrm>
            <a:off x="2396825" y="3574435"/>
            <a:ext cx="5254500" cy="4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 It’s full of iron oxide dust, which gives the planet its reddish cast”</a:t>
            </a:r>
            <a:endParaRPr/>
          </a:p>
        </p:txBody>
      </p:sp>
      <p:grpSp>
        <p:nvGrpSpPr>
          <p:cNvPr id="629" name="Google Shape;629;p44"/>
          <p:cNvGrpSpPr/>
          <p:nvPr/>
        </p:nvGrpSpPr>
        <p:grpSpPr>
          <a:xfrm>
            <a:off x="1725897" y="3994935"/>
            <a:ext cx="278784" cy="355323"/>
            <a:chOff x="4896609" y="4260872"/>
            <a:chExt cx="278784" cy="355323"/>
          </a:xfrm>
        </p:grpSpPr>
        <p:sp>
          <p:nvSpPr>
            <p:cNvPr id="630" name="Google Shape;630;p44"/>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4"/>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4"/>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4"/>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4"/>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4"/>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44"/>
          <p:cNvGrpSpPr/>
          <p:nvPr/>
        </p:nvGrpSpPr>
        <p:grpSpPr>
          <a:xfrm>
            <a:off x="1730239" y="2852776"/>
            <a:ext cx="270104" cy="360233"/>
            <a:chOff x="6695051" y="4259351"/>
            <a:chExt cx="270104" cy="360233"/>
          </a:xfrm>
        </p:grpSpPr>
        <p:sp>
          <p:nvSpPr>
            <p:cNvPr id="637" name="Google Shape;637;p44"/>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4"/>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4"/>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4"/>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44"/>
          <p:cNvGrpSpPr/>
          <p:nvPr/>
        </p:nvGrpSpPr>
        <p:grpSpPr>
          <a:xfrm>
            <a:off x="1732879" y="1716444"/>
            <a:ext cx="264813" cy="353454"/>
            <a:chOff x="5812066" y="2416019"/>
            <a:chExt cx="264813" cy="353454"/>
          </a:xfrm>
        </p:grpSpPr>
        <p:sp>
          <p:nvSpPr>
            <p:cNvPr id="642" name="Google Shape;642;p44"/>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4"/>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4"/>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4"/>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4"/>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4"/>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4"/>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45"/>
          <p:cNvSpPr txBox="1">
            <a:spLocks noGrp="1"/>
          </p:cNvSpPr>
          <p:nvPr>
            <p:ph type="title"/>
          </p:nvPr>
        </p:nvSpPr>
        <p:spPr>
          <a:xfrm>
            <a:off x="720000" y="1338675"/>
            <a:ext cx="3365400" cy="12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SUMMARY</a:t>
            </a:r>
            <a:endParaRPr/>
          </a:p>
        </p:txBody>
      </p:sp>
      <p:sp>
        <p:nvSpPr>
          <p:cNvPr id="654" name="Google Shape;654;p45"/>
          <p:cNvSpPr txBox="1">
            <a:spLocks noGrp="1"/>
          </p:cNvSpPr>
          <p:nvPr>
            <p:ph type="subTitle" idx="1"/>
          </p:nvPr>
        </p:nvSpPr>
        <p:spPr>
          <a:xfrm>
            <a:off x="720000" y="2466600"/>
            <a:ext cx="3365400" cy="148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a Roman god</a:t>
            </a:r>
            <a:endParaRPr/>
          </a:p>
        </p:txBody>
      </p:sp>
      <p:pic>
        <p:nvPicPr>
          <p:cNvPr id="655" name="Google Shape;655;p45"/>
          <p:cNvPicPr preferRelativeResize="0">
            <a:picLocks noGrp="1"/>
          </p:cNvPicPr>
          <p:nvPr>
            <p:ph type="pic" idx="2"/>
          </p:nvPr>
        </p:nvPicPr>
        <p:blipFill rotWithShape="1">
          <a:blip r:embed="rId3">
            <a:alphaModFix/>
          </a:blip>
          <a:srcRect l="11222" r="18464"/>
          <a:stretch/>
        </p:blipFill>
        <p:spPr>
          <a:xfrm>
            <a:off x="4859875" y="540750"/>
            <a:ext cx="4284124" cy="40620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COMPARISON</a:t>
            </a:r>
            <a:endParaRPr/>
          </a:p>
        </p:txBody>
      </p:sp>
      <p:graphicFrame>
        <p:nvGraphicFramePr>
          <p:cNvPr id="661" name="Google Shape;661;p46"/>
          <p:cNvGraphicFramePr/>
          <p:nvPr/>
        </p:nvGraphicFramePr>
        <p:xfrm>
          <a:off x="715075" y="1495375"/>
          <a:ext cx="7713775" cy="2758250"/>
        </p:xfrm>
        <a:graphic>
          <a:graphicData uri="http://schemas.openxmlformats.org/drawingml/2006/table">
            <a:tbl>
              <a:tblPr>
                <a:noFill/>
                <a:tableStyleId>{01BBC9F8-7F05-47ED-AE77-D33390431856}</a:tableStyleId>
              </a:tblPr>
              <a:tblGrid>
                <a:gridCol w="2149975">
                  <a:extLst>
                    <a:ext uri="{9D8B030D-6E8A-4147-A177-3AD203B41FA5}">
                      <a16:colId xmlns:a16="http://schemas.microsoft.com/office/drawing/2014/main" val="20000"/>
                    </a:ext>
                  </a:extLst>
                </a:gridCol>
                <a:gridCol w="1854600">
                  <a:extLst>
                    <a:ext uri="{9D8B030D-6E8A-4147-A177-3AD203B41FA5}">
                      <a16:colId xmlns:a16="http://schemas.microsoft.com/office/drawing/2014/main" val="20001"/>
                    </a:ext>
                  </a:extLst>
                </a:gridCol>
                <a:gridCol w="1854600">
                  <a:extLst>
                    <a:ext uri="{9D8B030D-6E8A-4147-A177-3AD203B41FA5}">
                      <a16:colId xmlns:a16="http://schemas.microsoft.com/office/drawing/2014/main" val="20002"/>
                    </a:ext>
                  </a:extLst>
                </a:gridCol>
                <a:gridCol w="1854600">
                  <a:extLst>
                    <a:ext uri="{9D8B030D-6E8A-4147-A177-3AD203B41FA5}">
                      <a16:colId xmlns:a16="http://schemas.microsoft.com/office/drawing/2014/main" val="20003"/>
                    </a:ext>
                  </a:extLst>
                </a:gridCol>
              </a:tblGrid>
              <a:tr h="548600">
                <a:tc>
                  <a:txBody>
                    <a:bodyPr/>
                    <a:lstStyle/>
                    <a:p>
                      <a:pPr marL="0" lvl="0" indent="0" algn="ctr" rtl="0">
                        <a:spcBef>
                          <a:spcPts val="0"/>
                        </a:spcBef>
                        <a:spcAft>
                          <a:spcPts val="0"/>
                        </a:spcAft>
                        <a:buNone/>
                      </a:pPr>
                      <a:r>
                        <a:rPr lang="en" sz="2500">
                          <a:solidFill>
                            <a:schemeClr val="dk2"/>
                          </a:solidFill>
                          <a:latin typeface="Cuprum"/>
                          <a:ea typeface="Cuprum"/>
                          <a:cs typeface="Cuprum"/>
                          <a:sym typeface="Cuprum"/>
                        </a:rPr>
                        <a:t>TYPE</a:t>
                      </a:r>
                      <a:endParaRPr sz="2500">
                        <a:solidFill>
                          <a:schemeClr val="dk2"/>
                        </a:solidFill>
                        <a:latin typeface="Cuprum"/>
                        <a:ea typeface="Cuprum"/>
                        <a:cs typeface="Cuprum"/>
                        <a:sym typeface="Cuprum"/>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chemeClr val="dk2"/>
                          </a:solidFill>
                          <a:latin typeface="Cuprum"/>
                          <a:ea typeface="Cuprum"/>
                          <a:cs typeface="Cuprum"/>
                          <a:sym typeface="Cuprum"/>
                        </a:rPr>
                        <a:t>JUPITER</a:t>
                      </a:r>
                      <a:endParaRPr sz="2500">
                        <a:solidFill>
                          <a:schemeClr val="dk2"/>
                        </a:solidFill>
                        <a:latin typeface="Cuprum"/>
                        <a:ea typeface="Cuprum"/>
                        <a:cs typeface="Cuprum"/>
                        <a:sym typeface="Cupr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chemeClr val="dk2"/>
                          </a:solidFill>
                          <a:latin typeface="Cuprum"/>
                          <a:ea typeface="Cuprum"/>
                          <a:cs typeface="Cuprum"/>
                          <a:sym typeface="Cuprum"/>
                        </a:rPr>
                        <a:t>VENUS</a:t>
                      </a:r>
                      <a:endParaRPr sz="2500">
                        <a:solidFill>
                          <a:schemeClr val="dk2"/>
                        </a:solidFill>
                        <a:latin typeface="Cuprum"/>
                        <a:ea typeface="Cuprum"/>
                        <a:cs typeface="Cuprum"/>
                        <a:sym typeface="Cupr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chemeClr val="dk2"/>
                          </a:solidFill>
                          <a:latin typeface="Cuprum"/>
                          <a:ea typeface="Cuprum"/>
                          <a:cs typeface="Cuprum"/>
                          <a:sym typeface="Cuprum"/>
                        </a:rPr>
                        <a:t>MARS</a:t>
                      </a:r>
                      <a:endParaRPr sz="2500">
                        <a:solidFill>
                          <a:schemeClr val="dk2"/>
                        </a:solidFill>
                        <a:latin typeface="Cuprum"/>
                        <a:ea typeface="Cuprum"/>
                        <a:cs typeface="Cuprum"/>
                        <a:sym typeface="Cupr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48600">
                <a:tc>
                  <a:txBody>
                    <a:bodyPr/>
                    <a:lstStyle/>
                    <a:p>
                      <a:pPr marL="0" lvl="0" indent="0" algn="ctr" rtl="0">
                        <a:spcBef>
                          <a:spcPts val="0"/>
                        </a:spcBef>
                        <a:spcAft>
                          <a:spcPts val="0"/>
                        </a:spcAft>
                        <a:buNone/>
                      </a:pPr>
                      <a:r>
                        <a:rPr lang="en" sz="1800">
                          <a:solidFill>
                            <a:schemeClr val="dk2"/>
                          </a:solidFill>
                          <a:latin typeface="Cuprum"/>
                          <a:ea typeface="Cuprum"/>
                          <a:cs typeface="Cuprum"/>
                          <a:sym typeface="Cuprum"/>
                        </a:rPr>
                        <a:t>CONOVENTRICULAR</a:t>
                      </a:r>
                      <a:endParaRPr sz="1800">
                        <a:solidFill>
                          <a:schemeClr val="dk2"/>
                        </a:solidFill>
                        <a:latin typeface="Cuprum"/>
                        <a:ea typeface="Cuprum"/>
                        <a:cs typeface="Cuprum"/>
                        <a:sym typeface="Cuprum"/>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ctor"/>
                          <a:ea typeface="Actor"/>
                          <a:cs typeface="Actor"/>
                          <a:sym typeface="Actor"/>
                        </a:rPr>
                        <a:t>Mars is cold</a:t>
                      </a: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ctor"/>
                          <a:ea typeface="Actor"/>
                          <a:cs typeface="Actor"/>
                          <a:sym typeface="Actor"/>
                        </a:rPr>
                        <a:t>10%</a:t>
                      </a: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48600">
                <a:tc>
                  <a:txBody>
                    <a:bodyPr/>
                    <a:lstStyle/>
                    <a:p>
                      <a:pPr marL="0" lvl="0" indent="0" algn="ctr" rtl="0">
                        <a:spcBef>
                          <a:spcPts val="0"/>
                        </a:spcBef>
                        <a:spcAft>
                          <a:spcPts val="0"/>
                        </a:spcAft>
                        <a:buNone/>
                      </a:pPr>
                      <a:r>
                        <a:rPr lang="en" sz="1800">
                          <a:solidFill>
                            <a:schemeClr val="dk2"/>
                          </a:solidFill>
                          <a:latin typeface="Cuprum"/>
                          <a:ea typeface="Cuprum"/>
                          <a:cs typeface="Cuprum"/>
                          <a:sym typeface="Cuprum"/>
                        </a:rPr>
                        <a:t>PERIMEMBRANOUS</a:t>
                      </a:r>
                      <a:endParaRPr sz="1800">
                        <a:solidFill>
                          <a:schemeClr val="dk2"/>
                        </a:solidFill>
                        <a:latin typeface="Cuprum"/>
                        <a:ea typeface="Cuprum"/>
                        <a:cs typeface="Cuprum"/>
                        <a:sym typeface="Cuprum"/>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ctor"/>
                          <a:ea typeface="Actor"/>
                          <a:cs typeface="Actor"/>
                          <a:sym typeface="Actor"/>
                        </a:rPr>
                        <a:t>Mercury is small</a:t>
                      </a: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ctor"/>
                          <a:ea typeface="Actor"/>
                          <a:cs typeface="Actor"/>
                          <a:sym typeface="Actor"/>
                        </a:rPr>
                        <a:t>25%</a:t>
                      </a: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48600">
                <a:tc>
                  <a:txBody>
                    <a:bodyPr/>
                    <a:lstStyle/>
                    <a:p>
                      <a:pPr marL="0" lvl="0" indent="0" algn="ctr" rtl="0">
                        <a:spcBef>
                          <a:spcPts val="0"/>
                        </a:spcBef>
                        <a:spcAft>
                          <a:spcPts val="0"/>
                        </a:spcAft>
                        <a:buNone/>
                      </a:pPr>
                      <a:r>
                        <a:rPr lang="en" sz="1800">
                          <a:solidFill>
                            <a:schemeClr val="dk2"/>
                          </a:solidFill>
                          <a:latin typeface="Cuprum"/>
                          <a:ea typeface="Cuprum"/>
                          <a:cs typeface="Cuprum"/>
                          <a:sym typeface="Cuprum"/>
                        </a:rPr>
                        <a:t>INLET</a:t>
                      </a:r>
                      <a:endParaRPr sz="1800">
                        <a:solidFill>
                          <a:schemeClr val="dk2"/>
                        </a:solidFill>
                        <a:latin typeface="Cuprum"/>
                        <a:ea typeface="Cuprum"/>
                        <a:cs typeface="Cuprum"/>
                        <a:sym typeface="Cuprum"/>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ctor"/>
                          <a:ea typeface="Actor"/>
                          <a:cs typeface="Actor"/>
                          <a:sym typeface="Actor"/>
                        </a:rPr>
                        <a:t>Venus is hot</a:t>
                      </a: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ctor"/>
                          <a:ea typeface="Actor"/>
                          <a:cs typeface="Actor"/>
                          <a:sym typeface="Actor"/>
                        </a:rPr>
                        <a:t>30%</a:t>
                      </a: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48600">
                <a:tc>
                  <a:txBody>
                    <a:bodyPr/>
                    <a:lstStyle/>
                    <a:p>
                      <a:pPr marL="0" lvl="0" indent="0" algn="ctr" rtl="0">
                        <a:spcBef>
                          <a:spcPts val="0"/>
                        </a:spcBef>
                        <a:spcAft>
                          <a:spcPts val="0"/>
                        </a:spcAft>
                        <a:buNone/>
                      </a:pPr>
                      <a:r>
                        <a:rPr lang="en" sz="1800">
                          <a:solidFill>
                            <a:schemeClr val="dk2"/>
                          </a:solidFill>
                          <a:latin typeface="Cuprum"/>
                          <a:ea typeface="Cuprum"/>
                          <a:cs typeface="Cuprum"/>
                          <a:sym typeface="Cuprum"/>
                        </a:rPr>
                        <a:t>MUSCULAR</a:t>
                      </a:r>
                      <a:endParaRPr sz="1800">
                        <a:solidFill>
                          <a:schemeClr val="dk2"/>
                        </a:solidFill>
                        <a:latin typeface="Cuprum"/>
                        <a:ea typeface="Cuprum"/>
                        <a:cs typeface="Cuprum"/>
                        <a:sym typeface="Cuprum"/>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ctor"/>
                          <a:ea typeface="Actor"/>
                          <a:cs typeface="Actor"/>
                          <a:sym typeface="Actor"/>
                        </a:rPr>
                        <a:t>We live on Earth</a:t>
                      </a: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ctor"/>
                          <a:ea typeface="Actor"/>
                          <a:cs typeface="Actor"/>
                          <a:sym typeface="Actor"/>
                        </a:rPr>
                        <a:t>35%</a:t>
                      </a: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Actor"/>
                        <a:ea typeface="Actor"/>
                        <a:cs typeface="Actor"/>
                        <a:sym typeface="Acto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662" name="Google Shape;662;p46"/>
          <p:cNvGrpSpPr/>
          <p:nvPr/>
        </p:nvGrpSpPr>
        <p:grpSpPr>
          <a:xfrm>
            <a:off x="7379602" y="3253591"/>
            <a:ext cx="317645" cy="318757"/>
            <a:chOff x="5779408" y="3699191"/>
            <a:chExt cx="317645" cy="318757"/>
          </a:xfrm>
        </p:grpSpPr>
        <p:sp>
          <p:nvSpPr>
            <p:cNvPr id="663" name="Google Shape;663;p4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46"/>
          <p:cNvGrpSpPr/>
          <p:nvPr/>
        </p:nvGrpSpPr>
        <p:grpSpPr>
          <a:xfrm>
            <a:off x="7360327" y="2185509"/>
            <a:ext cx="356196" cy="265631"/>
            <a:chOff x="5216456" y="3725484"/>
            <a:chExt cx="356196" cy="265631"/>
          </a:xfrm>
        </p:grpSpPr>
        <p:sp>
          <p:nvSpPr>
            <p:cNvPr id="666" name="Google Shape;666;p4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46"/>
          <p:cNvGrpSpPr/>
          <p:nvPr/>
        </p:nvGrpSpPr>
        <p:grpSpPr>
          <a:xfrm>
            <a:off x="7360327" y="2731534"/>
            <a:ext cx="356196" cy="265631"/>
            <a:chOff x="5216456" y="3725484"/>
            <a:chExt cx="356196" cy="265631"/>
          </a:xfrm>
        </p:grpSpPr>
        <p:sp>
          <p:nvSpPr>
            <p:cNvPr id="669" name="Google Shape;669;p4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46"/>
          <p:cNvGrpSpPr/>
          <p:nvPr/>
        </p:nvGrpSpPr>
        <p:grpSpPr>
          <a:xfrm>
            <a:off x="7360327" y="3834684"/>
            <a:ext cx="356196" cy="265631"/>
            <a:chOff x="5216456" y="3725484"/>
            <a:chExt cx="356196" cy="265631"/>
          </a:xfrm>
        </p:grpSpPr>
        <p:sp>
          <p:nvSpPr>
            <p:cNvPr id="672" name="Google Shape;672;p4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47"/>
          <p:cNvSpPr txBox="1">
            <a:spLocks noGrp="1"/>
          </p:cNvSpPr>
          <p:nvPr>
            <p:ph type="subTitle" idx="3"/>
          </p:nvPr>
        </p:nvSpPr>
        <p:spPr>
          <a:xfrm>
            <a:off x="5821794" y="1342438"/>
            <a:ext cx="2476500" cy="37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679" name="Google Shape;679;p47"/>
          <p:cNvSpPr txBox="1">
            <a:spLocks noGrp="1"/>
          </p:cNvSpPr>
          <p:nvPr>
            <p:ph type="subTitle" idx="8"/>
          </p:nvPr>
        </p:nvSpPr>
        <p:spPr>
          <a:xfrm>
            <a:off x="5821794" y="3708576"/>
            <a:ext cx="2476500" cy="37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680" name="Google Shape;680;p47"/>
          <p:cNvSpPr txBox="1">
            <a:spLocks noGrp="1"/>
          </p:cNvSpPr>
          <p:nvPr>
            <p:ph type="subTitle" idx="5"/>
          </p:nvPr>
        </p:nvSpPr>
        <p:spPr>
          <a:xfrm>
            <a:off x="1943094" y="1560831"/>
            <a:ext cx="2476500" cy="52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681" name="Google Shape;681;p47"/>
          <p:cNvSpPr txBox="1">
            <a:spLocks noGrp="1"/>
          </p:cNvSpPr>
          <p:nvPr>
            <p:ph type="subTitle" idx="7"/>
          </p:nvPr>
        </p:nvSpPr>
        <p:spPr>
          <a:xfrm>
            <a:off x="5821794" y="3926963"/>
            <a:ext cx="2476500" cy="52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very far away from the Sun</a:t>
            </a:r>
            <a:endParaRPr/>
          </a:p>
        </p:txBody>
      </p:sp>
      <p:sp>
        <p:nvSpPr>
          <p:cNvPr id="682" name="Google Shape;682;p47"/>
          <p:cNvSpPr txBox="1">
            <a:spLocks noGrp="1"/>
          </p:cNvSpPr>
          <p:nvPr>
            <p:ph type="subTitle" idx="1"/>
          </p:nvPr>
        </p:nvSpPr>
        <p:spPr>
          <a:xfrm>
            <a:off x="1943094" y="3926962"/>
            <a:ext cx="2476500" cy="52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very cold place</a:t>
            </a:r>
            <a:endParaRPr/>
          </a:p>
        </p:txBody>
      </p:sp>
      <p:sp>
        <p:nvSpPr>
          <p:cNvPr id="683" name="Google Shape;683;p47"/>
          <p:cNvSpPr txBox="1">
            <a:spLocks noGrp="1"/>
          </p:cNvSpPr>
          <p:nvPr>
            <p:ph type="subTitle" idx="6"/>
          </p:nvPr>
        </p:nvSpPr>
        <p:spPr>
          <a:xfrm flipH="1">
            <a:off x="1943169" y="1342438"/>
            <a:ext cx="2476500" cy="37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684" name="Google Shape;684;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DIAGNOSIS</a:t>
            </a:r>
            <a:endParaRPr/>
          </a:p>
        </p:txBody>
      </p:sp>
      <p:sp>
        <p:nvSpPr>
          <p:cNvPr id="685" name="Google Shape;685;p47"/>
          <p:cNvSpPr txBox="1">
            <a:spLocks noGrp="1"/>
          </p:cNvSpPr>
          <p:nvPr>
            <p:ph type="subTitle" idx="15"/>
          </p:nvPr>
        </p:nvSpPr>
        <p:spPr>
          <a:xfrm>
            <a:off x="5821794" y="2525507"/>
            <a:ext cx="2476500" cy="37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686" name="Google Shape;686;p47"/>
          <p:cNvSpPr txBox="1">
            <a:spLocks noGrp="1"/>
          </p:cNvSpPr>
          <p:nvPr>
            <p:ph type="subTitle" idx="2"/>
          </p:nvPr>
        </p:nvSpPr>
        <p:spPr>
          <a:xfrm>
            <a:off x="5821794" y="1560837"/>
            <a:ext cx="2476500" cy="52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the closest planet to the Sun</a:t>
            </a:r>
            <a:endParaRPr/>
          </a:p>
        </p:txBody>
      </p:sp>
      <p:sp>
        <p:nvSpPr>
          <p:cNvPr id="687" name="Google Shape;687;p47"/>
          <p:cNvSpPr txBox="1">
            <a:spLocks noGrp="1"/>
          </p:cNvSpPr>
          <p:nvPr>
            <p:ph type="subTitle" idx="4"/>
          </p:nvPr>
        </p:nvSpPr>
        <p:spPr>
          <a:xfrm>
            <a:off x="1943094" y="3708562"/>
            <a:ext cx="2476500" cy="37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688" name="Google Shape;688;p47"/>
          <p:cNvSpPr txBox="1">
            <a:spLocks noGrp="1"/>
          </p:cNvSpPr>
          <p:nvPr>
            <p:ph type="subTitle" idx="9"/>
          </p:nvPr>
        </p:nvSpPr>
        <p:spPr>
          <a:xfrm>
            <a:off x="1943094" y="2743897"/>
            <a:ext cx="2476500" cy="52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of hydrogen and helium</a:t>
            </a:r>
            <a:endParaRPr/>
          </a:p>
        </p:txBody>
      </p:sp>
      <p:sp>
        <p:nvSpPr>
          <p:cNvPr id="689" name="Google Shape;689;p47"/>
          <p:cNvSpPr txBox="1">
            <a:spLocks noGrp="1"/>
          </p:cNvSpPr>
          <p:nvPr>
            <p:ph type="subTitle" idx="13"/>
          </p:nvPr>
        </p:nvSpPr>
        <p:spPr>
          <a:xfrm>
            <a:off x="1943094" y="2525500"/>
            <a:ext cx="2476500" cy="37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690" name="Google Shape;690;p47"/>
          <p:cNvSpPr txBox="1">
            <a:spLocks noGrp="1"/>
          </p:cNvSpPr>
          <p:nvPr>
            <p:ph type="subTitle" idx="14"/>
          </p:nvPr>
        </p:nvSpPr>
        <p:spPr>
          <a:xfrm>
            <a:off x="5821794" y="2743900"/>
            <a:ext cx="2476500" cy="52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691" name="Google Shape;691;p47"/>
          <p:cNvSpPr/>
          <p:nvPr/>
        </p:nvSpPr>
        <p:spPr>
          <a:xfrm>
            <a:off x="945126" y="1329230"/>
            <a:ext cx="746100" cy="74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7"/>
          <p:cNvSpPr/>
          <p:nvPr/>
        </p:nvSpPr>
        <p:spPr>
          <a:xfrm>
            <a:off x="945126" y="2514993"/>
            <a:ext cx="746100" cy="74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7"/>
          <p:cNvSpPr/>
          <p:nvPr/>
        </p:nvSpPr>
        <p:spPr>
          <a:xfrm>
            <a:off x="945126" y="3700756"/>
            <a:ext cx="746100" cy="74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7"/>
          <p:cNvSpPr/>
          <p:nvPr/>
        </p:nvSpPr>
        <p:spPr>
          <a:xfrm>
            <a:off x="4823851" y="1329230"/>
            <a:ext cx="746100" cy="74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7"/>
          <p:cNvSpPr/>
          <p:nvPr/>
        </p:nvSpPr>
        <p:spPr>
          <a:xfrm>
            <a:off x="4823851" y="2514993"/>
            <a:ext cx="746100" cy="74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7"/>
          <p:cNvSpPr/>
          <p:nvPr/>
        </p:nvSpPr>
        <p:spPr>
          <a:xfrm>
            <a:off x="4823851" y="3700756"/>
            <a:ext cx="746100" cy="74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 name="Google Shape;697;p47"/>
          <p:cNvGrpSpPr/>
          <p:nvPr/>
        </p:nvGrpSpPr>
        <p:grpSpPr>
          <a:xfrm>
            <a:off x="5050887" y="3896035"/>
            <a:ext cx="292047" cy="352762"/>
            <a:chOff x="7571624" y="3808935"/>
            <a:chExt cx="292047" cy="352762"/>
          </a:xfrm>
        </p:grpSpPr>
        <p:sp>
          <p:nvSpPr>
            <p:cNvPr id="698" name="Google Shape;698;p4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47"/>
          <p:cNvGrpSpPr/>
          <p:nvPr/>
        </p:nvGrpSpPr>
        <p:grpSpPr>
          <a:xfrm>
            <a:off x="1178789" y="3890353"/>
            <a:ext cx="278795" cy="351615"/>
            <a:chOff x="8010427" y="3348503"/>
            <a:chExt cx="278795" cy="351615"/>
          </a:xfrm>
        </p:grpSpPr>
        <p:sp>
          <p:nvSpPr>
            <p:cNvPr id="705" name="Google Shape;705;p4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47"/>
          <p:cNvGrpSpPr/>
          <p:nvPr/>
        </p:nvGrpSpPr>
        <p:grpSpPr>
          <a:xfrm>
            <a:off x="5054288" y="1524478"/>
            <a:ext cx="285230" cy="355597"/>
            <a:chOff x="8007400" y="2902278"/>
            <a:chExt cx="285230" cy="355597"/>
          </a:xfrm>
        </p:grpSpPr>
        <p:sp>
          <p:nvSpPr>
            <p:cNvPr id="710" name="Google Shape;710;p4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47"/>
          <p:cNvGrpSpPr/>
          <p:nvPr/>
        </p:nvGrpSpPr>
        <p:grpSpPr>
          <a:xfrm>
            <a:off x="5012942" y="2711855"/>
            <a:ext cx="367925" cy="352380"/>
            <a:chOff x="7101317" y="2441655"/>
            <a:chExt cx="367925" cy="352380"/>
          </a:xfrm>
        </p:grpSpPr>
        <p:sp>
          <p:nvSpPr>
            <p:cNvPr id="713" name="Google Shape;713;p4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 name="Google Shape;715;p47"/>
          <p:cNvSpPr/>
          <p:nvPr/>
        </p:nvSpPr>
        <p:spPr>
          <a:xfrm>
            <a:off x="1134020" y="1518789"/>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 name="Google Shape;716;p47"/>
          <p:cNvGrpSpPr/>
          <p:nvPr/>
        </p:nvGrpSpPr>
        <p:grpSpPr>
          <a:xfrm>
            <a:off x="1131368" y="2704073"/>
            <a:ext cx="373627" cy="367925"/>
            <a:chOff x="7964906" y="2434073"/>
            <a:chExt cx="373627" cy="367925"/>
          </a:xfrm>
        </p:grpSpPr>
        <p:sp>
          <p:nvSpPr>
            <p:cNvPr id="717" name="Google Shape;717;p4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48"/>
          <p:cNvSpPr/>
          <p:nvPr/>
        </p:nvSpPr>
        <p:spPr>
          <a:xfrm>
            <a:off x="6026851" y="1705718"/>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8"/>
          <p:cNvSpPr/>
          <p:nvPr/>
        </p:nvSpPr>
        <p:spPr>
          <a:xfrm>
            <a:off x="2371976" y="1705718"/>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TREATMENT</a:t>
            </a:r>
            <a:endParaRPr/>
          </a:p>
        </p:txBody>
      </p:sp>
      <p:sp>
        <p:nvSpPr>
          <p:cNvPr id="726" name="Google Shape;726;p48"/>
          <p:cNvSpPr txBox="1">
            <a:spLocks noGrp="1"/>
          </p:cNvSpPr>
          <p:nvPr>
            <p:ph type="subTitle" idx="1"/>
          </p:nvPr>
        </p:nvSpPr>
        <p:spPr>
          <a:xfrm>
            <a:off x="1290763" y="2554125"/>
            <a:ext cx="2907600" cy="43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27" name="Google Shape;727;p48"/>
          <p:cNvSpPr txBox="1">
            <a:spLocks noGrp="1"/>
          </p:cNvSpPr>
          <p:nvPr>
            <p:ph type="subTitle" idx="2"/>
          </p:nvPr>
        </p:nvSpPr>
        <p:spPr>
          <a:xfrm>
            <a:off x="4945638" y="2554125"/>
            <a:ext cx="2907600" cy="43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28" name="Google Shape;728;p48"/>
          <p:cNvSpPr txBox="1">
            <a:spLocks noGrp="1"/>
          </p:cNvSpPr>
          <p:nvPr>
            <p:ph type="subTitle" idx="4"/>
          </p:nvPr>
        </p:nvSpPr>
        <p:spPr>
          <a:xfrm>
            <a:off x="4945638" y="2966425"/>
            <a:ext cx="2907600" cy="102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hotter than Mercury and its atmosphere is very poisonous</a:t>
            </a:r>
            <a:endParaRPr/>
          </a:p>
        </p:txBody>
      </p:sp>
      <p:sp>
        <p:nvSpPr>
          <p:cNvPr id="729" name="Google Shape;729;p48"/>
          <p:cNvSpPr txBox="1">
            <a:spLocks noGrp="1"/>
          </p:cNvSpPr>
          <p:nvPr>
            <p:ph type="subTitle" idx="3"/>
          </p:nvPr>
        </p:nvSpPr>
        <p:spPr>
          <a:xfrm>
            <a:off x="1290763" y="2966425"/>
            <a:ext cx="2907600" cy="102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grpSp>
        <p:nvGrpSpPr>
          <p:cNvPr id="730" name="Google Shape;730;p48"/>
          <p:cNvGrpSpPr/>
          <p:nvPr/>
        </p:nvGrpSpPr>
        <p:grpSpPr>
          <a:xfrm>
            <a:off x="6211694" y="1808111"/>
            <a:ext cx="375507" cy="367925"/>
            <a:chOff x="6657194" y="2434073"/>
            <a:chExt cx="375507" cy="367925"/>
          </a:xfrm>
        </p:grpSpPr>
        <p:sp>
          <p:nvSpPr>
            <p:cNvPr id="731" name="Google Shape;731;p4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 name="Google Shape;734;p48"/>
          <p:cNvSpPr/>
          <p:nvPr/>
        </p:nvSpPr>
        <p:spPr>
          <a:xfrm>
            <a:off x="2560420" y="1808589"/>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8805F4-10A0-73D2-BF50-FB6AC1665E92}"/>
              </a:ext>
            </a:extLst>
          </p:cNvPr>
          <p:cNvSpPr txBox="1"/>
          <p:nvPr/>
        </p:nvSpPr>
        <p:spPr>
          <a:xfrm>
            <a:off x="2902138" y="321469"/>
            <a:ext cx="3211135" cy="630942"/>
          </a:xfrm>
          <a:prstGeom prst="rect">
            <a:avLst/>
          </a:prstGeom>
          <a:noFill/>
        </p:spPr>
        <p:txBody>
          <a:bodyPr wrap="none" rtlCol="0">
            <a:spAutoFit/>
          </a:bodyPr>
          <a:lstStyle/>
          <a:p>
            <a:pPr algn="ctr"/>
            <a:r>
              <a:rPr lang="en-IN" sz="3500" b="1" dirty="0">
                <a:solidFill>
                  <a:schemeClr val="lt2"/>
                </a:solidFill>
                <a:latin typeface="Cuprum"/>
                <a:sym typeface="Cuprum"/>
              </a:rPr>
              <a:t>TEAM MEMBERS</a:t>
            </a:r>
            <a:endParaRPr lang="en-IN" dirty="0"/>
          </a:p>
        </p:txBody>
      </p:sp>
      <p:pic>
        <p:nvPicPr>
          <p:cNvPr id="5" name="Picture 4">
            <a:extLst>
              <a:ext uri="{FF2B5EF4-FFF2-40B4-BE49-F238E27FC236}">
                <a16:creationId xmlns:a16="http://schemas.microsoft.com/office/drawing/2014/main" id="{D0E86218-2152-A47C-21F8-5596DB5470A0}"/>
              </a:ext>
            </a:extLst>
          </p:cNvPr>
          <p:cNvPicPr>
            <a:picLocks noChangeAspect="1"/>
          </p:cNvPicPr>
          <p:nvPr/>
        </p:nvPicPr>
        <p:blipFill>
          <a:blip r:embed="rId2"/>
          <a:stretch>
            <a:fillRect/>
          </a:stretch>
        </p:blipFill>
        <p:spPr>
          <a:xfrm>
            <a:off x="836977" y="1185863"/>
            <a:ext cx="883507" cy="1178717"/>
          </a:xfrm>
          <a:prstGeom prst="rect">
            <a:avLst/>
          </a:prstGeom>
        </p:spPr>
      </p:pic>
      <p:sp>
        <p:nvSpPr>
          <p:cNvPr id="6" name="TextBox 5">
            <a:extLst>
              <a:ext uri="{FF2B5EF4-FFF2-40B4-BE49-F238E27FC236}">
                <a16:creationId xmlns:a16="http://schemas.microsoft.com/office/drawing/2014/main" id="{D286DF51-0028-7340-1203-577CF51B3133}"/>
              </a:ext>
            </a:extLst>
          </p:cNvPr>
          <p:cNvSpPr txBox="1"/>
          <p:nvPr/>
        </p:nvSpPr>
        <p:spPr>
          <a:xfrm>
            <a:off x="440199" y="2433250"/>
            <a:ext cx="1677062" cy="276999"/>
          </a:xfrm>
          <a:prstGeom prst="rect">
            <a:avLst/>
          </a:prstGeom>
          <a:noFill/>
        </p:spPr>
        <p:txBody>
          <a:bodyPr wrap="none" rtlCol="0">
            <a:spAutoFit/>
          </a:bodyPr>
          <a:lstStyle/>
          <a:p>
            <a:r>
              <a:rPr lang="en-IN" sz="1200" dirty="0"/>
              <a:t>Kaspe Aravind Kumar</a:t>
            </a:r>
          </a:p>
        </p:txBody>
      </p:sp>
    </p:spTree>
    <p:extLst>
      <p:ext uri="{BB962C8B-B14F-4D97-AF65-F5344CB8AC3E}">
        <p14:creationId xmlns:p14="http://schemas.microsoft.com/office/powerpoint/2010/main" val="15653702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TOTAL PROPORTION OF CASES</a:t>
            </a:r>
            <a:endParaRPr/>
          </a:p>
        </p:txBody>
      </p:sp>
      <p:sp>
        <p:nvSpPr>
          <p:cNvPr id="740" name="Google Shape;740;p49"/>
          <p:cNvSpPr txBox="1"/>
          <p:nvPr/>
        </p:nvSpPr>
        <p:spPr>
          <a:xfrm>
            <a:off x="715100" y="4136600"/>
            <a:ext cx="4051200" cy="471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Actor"/>
                <a:ea typeface="Actor"/>
                <a:cs typeface="Actor"/>
                <a:sym typeface="Actor"/>
              </a:rPr>
              <a:t>Venus is the second planet from the Sun</a:t>
            </a:r>
            <a:endParaRPr>
              <a:solidFill>
                <a:schemeClr val="dk1"/>
              </a:solidFill>
              <a:latin typeface="Actor"/>
              <a:ea typeface="Actor"/>
              <a:cs typeface="Actor"/>
              <a:sym typeface="Actor"/>
            </a:endParaRPr>
          </a:p>
        </p:txBody>
      </p:sp>
      <p:sp>
        <p:nvSpPr>
          <p:cNvPr id="741" name="Google Shape;741;p49"/>
          <p:cNvSpPr txBox="1"/>
          <p:nvPr/>
        </p:nvSpPr>
        <p:spPr>
          <a:xfrm>
            <a:off x="715100" y="3810899"/>
            <a:ext cx="4051200" cy="471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500">
                <a:solidFill>
                  <a:schemeClr val="dk1"/>
                </a:solidFill>
                <a:latin typeface="Cuprum SemiBold"/>
                <a:ea typeface="Cuprum SemiBold"/>
                <a:cs typeface="Cuprum SemiBold"/>
                <a:sym typeface="Cuprum SemiBold"/>
              </a:rPr>
              <a:t>VENTRICULAR SEPTAL DEFECTS</a:t>
            </a:r>
            <a:endParaRPr sz="2500">
              <a:solidFill>
                <a:schemeClr val="dk1"/>
              </a:solidFill>
              <a:latin typeface="Cuprum SemiBold"/>
              <a:ea typeface="Cuprum SemiBold"/>
              <a:cs typeface="Cuprum SemiBold"/>
              <a:sym typeface="Cuprum SemiBold"/>
            </a:endParaRPr>
          </a:p>
        </p:txBody>
      </p:sp>
      <p:sp>
        <p:nvSpPr>
          <p:cNvPr id="742" name="Google Shape;742;p49"/>
          <p:cNvSpPr txBox="1"/>
          <p:nvPr/>
        </p:nvSpPr>
        <p:spPr>
          <a:xfrm>
            <a:off x="715100" y="2394767"/>
            <a:ext cx="4051200" cy="471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Actor"/>
                <a:ea typeface="Actor"/>
                <a:cs typeface="Actor"/>
                <a:sym typeface="Actor"/>
              </a:rPr>
              <a:t>Despite being red, Mars is actually a cold place</a:t>
            </a:r>
            <a:endParaRPr>
              <a:solidFill>
                <a:schemeClr val="dk1"/>
              </a:solidFill>
              <a:latin typeface="Actor"/>
              <a:ea typeface="Actor"/>
              <a:cs typeface="Actor"/>
              <a:sym typeface="Actor"/>
            </a:endParaRPr>
          </a:p>
        </p:txBody>
      </p:sp>
      <p:sp>
        <p:nvSpPr>
          <p:cNvPr id="743" name="Google Shape;743;p49"/>
          <p:cNvSpPr txBox="1"/>
          <p:nvPr/>
        </p:nvSpPr>
        <p:spPr>
          <a:xfrm>
            <a:off x="715100" y="2068400"/>
            <a:ext cx="4051200" cy="471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500">
                <a:solidFill>
                  <a:schemeClr val="lt2"/>
                </a:solidFill>
                <a:latin typeface="Cuprum SemiBold"/>
                <a:ea typeface="Cuprum SemiBold"/>
                <a:cs typeface="Cuprum SemiBold"/>
                <a:sym typeface="Cuprum SemiBold"/>
              </a:rPr>
              <a:t>ARTERIAL SWITCH</a:t>
            </a:r>
            <a:endParaRPr sz="2500">
              <a:solidFill>
                <a:schemeClr val="lt2"/>
              </a:solidFill>
              <a:latin typeface="Cuprum SemiBold"/>
              <a:ea typeface="Cuprum SemiBold"/>
              <a:cs typeface="Cuprum SemiBold"/>
              <a:sym typeface="Cuprum SemiBold"/>
            </a:endParaRPr>
          </a:p>
        </p:txBody>
      </p:sp>
      <p:sp>
        <p:nvSpPr>
          <p:cNvPr id="744" name="Google Shape;744;p49"/>
          <p:cNvSpPr txBox="1"/>
          <p:nvPr/>
        </p:nvSpPr>
        <p:spPr>
          <a:xfrm>
            <a:off x="715100" y="1523850"/>
            <a:ext cx="4051200" cy="471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Actor"/>
                <a:ea typeface="Actor"/>
                <a:cs typeface="Actor"/>
                <a:sym typeface="Actor"/>
              </a:rPr>
              <a:t>Jupiter is a gas giant and the biggest planet</a:t>
            </a:r>
            <a:endParaRPr>
              <a:solidFill>
                <a:schemeClr val="dk1"/>
              </a:solidFill>
              <a:latin typeface="Actor"/>
              <a:ea typeface="Actor"/>
              <a:cs typeface="Actor"/>
              <a:sym typeface="Actor"/>
            </a:endParaRPr>
          </a:p>
        </p:txBody>
      </p:sp>
      <p:sp>
        <p:nvSpPr>
          <p:cNvPr id="745" name="Google Shape;745;p49"/>
          <p:cNvSpPr txBox="1"/>
          <p:nvPr/>
        </p:nvSpPr>
        <p:spPr>
          <a:xfrm>
            <a:off x="715100" y="1197150"/>
            <a:ext cx="4051200" cy="471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500">
                <a:solidFill>
                  <a:schemeClr val="dk2"/>
                </a:solidFill>
                <a:latin typeface="Cuprum SemiBold"/>
                <a:ea typeface="Cuprum SemiBold"/>
                <a:cs typeface="Cuprum SemiBold"/>
                <a:sym typeface="Cuprum SemiBold"/>
              </a:rPr>
              <a:t>TRUNCUS ARTERIOSUS REPAIR</a:t>
            </a:r>
            <a:endParaRPr sz="2500">
              <a:solidFill>
                <a:schemeClr val="dk2"/>
              </a:solidFill>
              <a:latin typeface="Cuprum SemiBold"/>
              <a:ea typeface="Cuprum SemiBold"/>
              <a:cs typeface="Cuprum SemiBold"/>
              <a:sym typeface="Cuprum SemiBold"/>
            </a:endParaRPr>
          </a:p>
        </p:txBody>
      </p:sp>
      <p:sp>
        <p:nvSpPr>
          <p:cNvPr id="746" name="Google Shape;746;p49"/>
          <p:cNvSpPr txBox="1"/>
          <p:nvPr/>
        </p:nvSpPr>
        <p:spPr>
          <a:xfrm>
            <a:off x="715100" y="3265683"/>
            <a:ext cx="4051200" cy="471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Actor"/>
                <a:ea typeface="Actor"/>
                <a:cs typeface="Actor"/>
                <a:sym typeface="Actor"/>
              </a:rPr>
              <a:t>Saturn was named after a Roman god</a:t>
            </a:r>
            <a:endParaRPr>
              <a:solidFill>
                <a:schemeClr val="dk1"/>
              </a:solidFill>
              <a:latin typeface="Actor"/>
              <a:ea typeface="Actor"/>
              <a:cs typeface="Actor"/>
              <a:sym typeface="Actor"/>
            </a:endParaRPr>
          </a:p>
        </p:txBody>
      </p:sp>
      <p:sp>
        <p:nvSpPr>
          <p:cNvPr id="747" name="Google Shape;747;p49"/>
          <p:cNvSpPr txBox="1"/>
          <p:nvPr/>
        </p:nvSpPr>
        <p:spPr>
          <a:xfrm>
            <a:off x="715100" y="2939650"/>
            <a:ext cx="4051200" cy="471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500">
                <a:solidFill>
                  <a:schemeClr val="accent1"/>
                </a:solidFill>
                <a:latin typeface="Cuprum SemiBold"/>
                <a:ea typeface="Cuprum SemiBold"/>
                <a:cs typeface="Cuprum SemiBold"/>
                <a:sym typeface="Cuprum SemiBold"/>
              </a:rPr>
              <a:t>COMBINE PROCEDURE</a:t>
            </a:r>
            <a:endParaRPr sz="2500">
              <a:solidFill>
                <a:schemeClr val="accent1"/>
              </a:solidFill>
              <a:latin typeface="Cuprum SemiBold"/>
              <a:ea typeface="Cuprum SemiBold"/>
              <a:cs typeface="Cuprum SemiBold"/>
              <a:sym typeface="Cuprum SemiBold"/>
            </a:endParaRPr>
          </a:p>
        </p:txBody>
      </p:sp>
      <p:sp>
        <p:nvSpPr>
          <p:cNvPr id="748" name="Google Shape;748;p49"/>
          <p:cNvSpPr txBox="1"/>
          <p:nvPr/>
        </p:nvSpPr>
        <p:spPr>
          <a:xfrm>
            <a:off x="4657475" y="4136700"/>
            <a:ext cx="3771300" cy="4719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1"/>
                </a:solidFill>
                <a:latin typeface="Actor"/>
                <a:ea typeface="Actor"/>
                <a:cs typeface="Actor"/>
                <a:sym typeface="Actor"/>
              </a:rPr>
              <a:t>Follow the link in the graph to modify its data and then paste the new one here. </a:t>
            </a:r>
            <a:r>
              <a:rPr lang="en" sz="1200" b="1">
                <a:solidFill>
                  <a:schemeClr val="dk1"/>
                </a:solidFill>
                <a:uFill>
                  <a:noFill/>
                </a:uFill>
                <a:latin typeface="Actor"/>
                <a:ea typeface="Actor"/>
                <a:cs typeface="Actor"/>
                <a:sym typeface="Actor"/>
                <a:hlinkClick r:id="rId3">
                  <a:extLst>
                    <a:ext uri="{A12FA001-AC4F-418D-AE19-62706E023703}">
                      <ahyp:hlinkClr xmlns:ahyp="http://schemas.microsoft.com/office/drawing/2018/hyperlinkcolor" val="tx"/>
                    </a:ext>
                  </a:extLst>
                </a:hlinkClick>
              </a:rPr>
              <a:t>For more info, click here</a:t>
            </a:r>
            <a:endParaRPr sz="1200">
              <a:solidFill>
                <a:schemeClr val="dk1"/>
              </a:solidFill>
              <a:latin typeface="Actor"/>
              <a:ea typeface="Actor"/>
              <a:cs typeface="Actor"/>
              <a:sym typeface="Actor"/>
            </a:endParaRPr>
          </a:p>
        </p:txBody>
      </p:sp>
      <p:pic>
        <p:nvPicPr>
          <p:cNvPr id="749" name="Google Shape;749;p49" title="Chart">
            <a:hlinkClick r:id="rId4"/>
          </p:cNvPr>
          <p:cNvPicPr preferRelativeResize="0"/>
          <p:nvPr/>
        </p:nvPicPr>
        <p:blipFill>
          <a:blip r:embed="rId5">
            <a:alphaModFix/>
          </a:blip>
          <a:stretch>
            <a:fillRect/>
          </a:stretch>
        </p:blipFill>
        <p:spPr>
          <a:xfrm>
            <a:off x="4652700" y="1197150"/>
            <a:ext cx="3771300" cy="2613750"/>
          </a:xfrm>
          <a:prstGeom prst="rect">
            <a:avLst/>
          </a:prstGeom>
          <a:noFill/>
          <a:ln>
            <a:noFill/>
          </a:ln>
        </p:spPr>
      </p:pic>
      <p:sp>
        <p:nvSpPr>
          <p:cNvPr id="750" name="Google Shape;750;p49"/>
          <p:cNvSpPr txBox="1"/>
          <p:nvPr/>
        </p:nvSpPr>
        <p:spPr>
          <a:xfrm>
            <a:off x="5216850" y="3848894"/>
            <a:ext cx="508200" cy="190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Actor"/>
                <a:ea typeface="Actor"/>
                <a:cs typeface="Actor"/>
                <a:sym typeface="Actor"/>
              </a:rPr>
              <a:t>25%</a:t>
            </a:r>
            <a:endParaRPr sz="1200">
              <a:solidFill>
                <a:schemeClr val="dk1"/>
              </a:solidFill>
              <a:latin typeface="Actor"/>
              <a:ea typeface="Actor"/>
              <a:cs typeface="Actor"/>
              <a:sym typeface="Actor"/>
            </a:endParaRPr>
          </a:p>
        </p:txBody>
      </p:sp>
      <p:sp>
        <p:nvSpPr>
          <p:cNvPr id="751" name="Google Shape;751;p49"/>
          <p:cNvSpPr/>
          <p:nvPr/>
        </p:nvSpPr>
        <p:spPr>
          <a:xfrm>
            <a:off x="5026051" y="3848898"/>
            <a:ext cx="190800" cy="190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9"/>
          <p:cNvSpPr txBox="1"/>
          <p:nvPr/>
        </p:nvSpPr>
        <p:spPr>
          <a:xfrm>
            <a:off x="5992050" y="3848894"/>
            <a:ext cx="508200" cy="190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Actor"/>
                <a:ea typeface="Actor"/>
                <a:cs typeface="Actor"/>
                <a:sym typeface="Actor"/>
              </a:rPr>
              <a:t>35%</a:t>
            </a:r>
            <a:endParaRPr sz="1200">
              <a:solidFill>
                <a:schemeClr val="dk1"/>
              </a:solidFill>
              <a:latin typeface="Actor"/>
              <a:ea typeface="Actor"/>
              <a:cs typeface="Actor"/>
              <a:sym typeface="Actor"/>
            </a:endParaRPr>
          </a:p>
        </p:txBody>
      </p:sp>
      <p:sp>
        <p:nvSpPr>
          <p:cNvPr id="753" name="Google Shape;753;p49"/>
          <p:cNvSpPr/>
          <p:nvPr/>
        </p:nvSpPr>
        <p:spPr>
          <a:xfrm>
            <a:off x="5801251" y="3848898"/>
            <a:ext cx="190800" cy="190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9"/>
          <p:cNvSpPr txBox="1"/>
          <p:nvPr/>
        </p:nvSpPr>
        <p:spPr>
          <a:xfrm>
            <a:off x="6767250" y="3848894"/>
            <a:ext cx="508200" cy="190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Actor"/>
                <a:ea typeface="Actor"/>
                <a:cs typeface="Actor"/>
                <a:sym typeface="Actor"/>
              </a:rPr>
              <a:t>50%</a:t>
            </a:r>
            <a:endParaRPr sz="1200">
              <a:solidFill>
                <a:schemeClr val="dk1"/>
              </a:solidFill>
              <a:latin typeface="Actor"/>
              <a:ea typeface="Actor"/>
              <a:cs typeface="Actor"/>
              <a:sym typeface="Actor"/>
            </a:endParaRPr>
          </a:p>
        </p:txBody>
      </p:sp>
      <p:sp>
        <p:nvSpPr>
          <p:cNvPr id="755" name="Google Shape;755;p49"/>
          <p:cNvSpPr/>
          <p:nvPr/>
        </p:nvSpPr>
        <p:spPr>
          <a:xfrm>
            <a:off x="6576451" y="3848898"/>
            <a:ext cx="190800" cy="190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9"/>
          <p:cNvSpPr txBox="1"/>
          <p:nvPr/>
        </p:nvSpPr>
        <p:spPr>
          <a:xfrm>
            <a:off x="7542450" y="3848894"/>
            <a:ext cx="508200" cy="190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Actor"/>
                <a:ea typeface="Actor"/>
                <a:cs typeface="Actor"/>
                <a:sym typeface="Actor"/>
              </a:rPr>
              <a:t>85%</a:t>
            </a:r>
            <a:endParaRPr sz="1200">
              <a:solidFill>
                <a:schemeClr val="dk1"/>
              </a:solidFill>
              <a:latin typeface="Actor"/>
              <a:ea typeface="Actor"/>
              <a:cs typeface="Actor"/>
              <a:sym typeface="Actor"/>
            </a:endParaRPr>
          </a:p>
        </p:txBody>
      </p:sp>
      <p:sp>
        <p:nvSpPr>
          <p:cNvPr id="757" name="Google Shape;757;p49"/>
          <p:cNvSpPr/>
          <p:nvPr/>
        </p:nvSpPr>
        <p:spPr>
          <a:xfrm>
            <a:off x="7351651" y="3848898"/>
            <a:ext cx="190800" cy="190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VSD INCIDENCE</a:t>
            </a:r>
            <a:endParaRPr/>
          </a:p>
        </p:txBody>
      </p:sp>
      <p:sp>
        <p:nvSpPr>
          <p:cNvPr id="763" name="Google Shape;763;p50"/>
          <p:cNvSpPr txBox="1">
            <a:spLocks noGrp="1"/>
          </p:cNvSpPr>
          <p:nvPr>
            <p:ph type="title" idx="2"/>
          </p:nvPr>
        </p:nvSpPr>
        <p:spPr>
          <a:xfrm>
            <a:off x="946152" y="2875525"/>
            <a:ext cx="8772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35%</a:t>
            </a:r>
            <a:endParaRPr/>
          </a:p>
        </p:txBody>
      </p:sp>
      <p:sp>
        <p:nvSpPr>
          <p:cNvPr id="764" name="Google Shape;764;p50"/>
          <p:cNvSpPr txBox="1">
            <a:spLocks noGrp="1"/>
          </p:cNvSpPr>
          <p:nvPr>
            <p:ph type="title" idx="3"/>
          </p:nvPr>
        </p:nvSpPr>
        <p:spPr>
          <a:xfrm>
            <a:off x="5007280" y="2875525"/>
            <a:ext cx="8772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765" name="Google Shape;765;p50"/>
          <p:cNvSpPr txBox="1">
            <a:spLocks noGrp="1"/>
          </p:cNvSpPr>
          <p:nvPr>
            <p:ph type="title" idx="4"/>
          </p:nvPr>
        </p:nvSpPr>
        <p:spPr>
          <a:xfrm>
            <a:off x="5007276" y="1294500"/>
            <a:ext cx="8772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65%</a:t>
            </a:r>
            <a:endParaRPr/>
          </a:p>
        </p:txBody>
      </p:sp>
      <p:sp>
        <p:nvSpPr>
          <p:cNvPr id="766" name="Google Shape;766;p50"/>
          <p:cNvSpPr txBox="1">
            <a:spLocks noGrp="1"/>
          </p:cNvSpPr>
          <p:nvPr>
            <p:ph type="subTitle" idx="1"/>
          </p:nvPr>
        </p:nvSpPr>
        <p:spPr>
          <a:xfrm>
            <a:off x="1877977" y="3650942"/>
            <a:ext cx="22587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767" name="Google Shape;767;p50"/>
          <p:cNvSpPr txBox="1">
            <a:spLocks noGrp="1"/>
          </p:cNvSpPr>
          <p:nvPr>
            <p:ph type="subTitle" idx="5"/>
          </p:nvPr>
        </p:nvSpPr>
        <p:spPr>
          <a:xfrm>
            <a:off x="5937952" y="2067899"/>
            <a:ext cx="22587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768" name="Google Shape;768;p50"/>
          <p:cNvSpPr txBox="1">
            <a:spLocks noGrp="1"/>
          </p:cNvSpPr>
          <p:nvPr>
            <p:ph type="subTitle" idx="6"/>
          </p:nvPr>
        </p:nvSpPr>
        <p:spPr>
          <a:xfrm>
            <a:off x="5937952" y="3648517"/>
            <a:ext cx="22587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769" name="Google Shape;769;p50"/>
          <p:cNvSpPr txBox="1">
            <a:spLocks noGrp="1"/>
          </p:cNvSpPr>
          <p:nvPr>
            <p:ph type="subTitle" idx="7"/>
          </p:nvPr>
        </p:nvSpPr>
        <p:spPr>
          <a:xfrm>
            <a:off x="1877977" y="3320561"/>
            <a:ext cx="2258700" cy="48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SMOKING</a:t>
            </a:r>
            <a:endParaRPr/>
          </a:p>
        </p:txBody>
      </p:sp>
      <p:sp>
        <p:nvSpPr>
          <p:cNvPr id="770" name="Google Shape;770;p50"/>
          <p:cNvSpPr txBox="1">
            <a:spLocks noGrp="1"/>
          </p:cNvSpPr>
          <p:nvPr>
            <p:ph type="subTitle" idx="8"/>
          </p:nvPr>
        </p:nvSpPr>
        <p:spPr>
          <a:xfrm>
            <a:off x="5937952" y="1733367"/>
            <a:ext cx="2258700" cy="48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MISCARRIAGE</a:t>
            </a:r>
            <a:endParaRPr/>
          </a:p>
        </p:txBody>
      </p:sp>
      <p:sp>
        <p:nvSpPr>
          <p:cNvPr id="771" name="Google Shape;771;p50"/>
          <p:cNvSpPr txBox="1">
            <a:spLocks noGrp="1"/>
          </p:cNvSpPr>
          <p:nvPr>
            <p:ph type="subTitle" idx="9"/>
          </p:nvPr>
        </p:nvSpPr>
        <p:spPr>
          <a:xfrm>
            <a:off x="5937952" y="3317191"/>
            <a:ext cx="2258700" cy="48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LOW PARITY</a:t>
            </a:r>
            <a:endParaRPr/>
          </a:p>
        </p:txBody>
      </p:sp>
      <p:sp>
        <p:nvSpPr>
          <p:cNvPr id="772" name="Google Shape;772;p50"/>
          <p:cNvSpPr txBox="1">
            <a:spLocks noGrp="1"/>
          </p:cNvSpPr>
          <p:nvPr>
            <p:ph type="title" idx="13"/>
          </p:nvPr>
        </p:nvSpPr>
        <p:spPr>
          <a:xfrm>
            <a:off x="946279" y="1294500"/>
            <a:ext cx="8772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773" name="Google Shape;773;p50"/>
          <p:cNvSpPr txBox="1">
            <a:spLocks noGrp="1"/>
          </p:cNvSpPr>
          <p:nvPr>
            <p:ph type="subTitle" idx="14"/>
          </p:nvPr>
        </p:nvSpPr>
        <p:spPr>
          <a:xfrm>
            <a:off x="1877977" y="2069842"/>
            <a:ext cx="22587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774" name="Google Shape;774;p50"/>
          <p:cNvSpPr txBox="1">
            <a:spLocks noGrp="1"/>
          </p:cNvSpPr>
          <p:nvPr>
            <p:ph type="subTitle" idx="15"/>
          </p:nvPr>
        </p:nvSpPr>
        <p:spPr>
          <a:xfrm>
            <a:off x="1877977" y="1736121"/>
            <a:ext cx="2258700" cy="48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ALCOHOL</a:t>
            </a:r>
            <a:endParaRPr/>
          </a:p>
        </p:txBody>
      </p:sp>
      <p:grpSp>
        <p:nvGrpSpPr>
          <p:cNvPr id="775" name="Google Shape;775;p50"/>
          <p:cNvGrpSpPr/>
          <p:nvPr/>
        </p:nvGrpSpPr>
        <p:grpSpPr>
          <a:xfrm>
            <a:off x="1880350" y="2846516"/>
            <a:ext cx="2258748" cy="354192"/>
            <a:chOff x="1651800" y="2720195"/>
            <a:chExt cx="2246616" cy="354192"/>
          </a:xfrm>
        </p:grpSpPr>
        <p:sp>
          <p:nvSpPr>
            <p:cNvPr id="776" name="Google Shape;776;p50"/>
            <p:cNvSpPr/>
            <p:nvPr/>
          </p:nvSpPr>
          <p:spPr>
            <a:xfrm>
              <a:off x="3313025" y="2720195"/>
              <a:ext cx="585391"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 name="Google Shape;777;p50"/>
            <p:cNvCxnSpPr/>
            <p:nvPr/>
          </p:nvCxnSpPr>
          <p:spPr>
            <a:xfrm rot="10800000">
              <a:off x="1651800" y="2954950"/>
              <a:ext cx="1671600" cy="0"/>
            </a:xfrm>
            <a:prstGeom prst="straightConnector1">
              <a:avLst/>
            </a:prstGeom>
            <a:noFill/>
            <a:ln w="19050" cap="flat" cmpd="sng">
              <a:solidFill>
                <a:schemeClr val="dk2"/>
              </a:solidFill>
              <a:prstDash val="solid"/>
              <a:round/>
              <a:headEnd type="none" w="med" len="med"/>
              <a:tailEnd type="none" w="med" len="med"/>
            </a:ln>
          </p:spPr>
        </p:cxnSp>
      </p:grpSp>
      <p:grpSp>
        <p:nvGrpSpPr>
          <p:cNvPr id="778" name="Google Shape;778;p50"/>
          <p:cNvGrpSpPr/>
          <p:nvPr/>
        </p:nvGrpSpPr>
        <p:grpSpPr>
          <a:xfrm>
            <a:off x="1880350" y="1265491"/>
            <a:ext cx="2258748" cy="354192"/>
            <a:chOff x="1651800" y="2720195"/>
            <a:chExt cx="2246616" cy="354192"/>
          </a:xfrm>
        </p:grpSpPr>
        <p:sp>
          <p:nvSpPr>
            <p:cNvPr id="779" name="Google Shape;779;p50"/>
            <p:cNvSpPr/>
            <p:nvPr/>
          </p:nvSpPr>
          <p:spPr>
            <a:xfrm>
              <a:off x="3313025" y="2720195"/>
              <a:ext cx="585391"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 name="Google Shape;780;p50"/>
            <p:cNvCxnSpPr/>
            <p:nvPr/>
          </p:nvCxnSpPr>
          <p:spPr>
            <a:xfrm rot="10800000">
              <a:off x="1651800" y="2954950"/>
              <a:ext cx="1671600" cy="0"/>
            </a:xfrm>
            <a:prstGeom prst="straightConnector1">
              <a:avLst/>
            </a:prstGeom>
            <a:noFill/>
            <a:ln w="19050" cap="flat" cmpd="sng">
              <a:solidFill>
                <a:schemeClr val="dk2"/>
              </a:solidFill>
              <a:prstDash val="solid"/>
              <a:round/>
              <a:headEnd type="none" w="med" len="med"/>
              <a:tailEnd type="none" w="med" len="med"/>
            </a:ln>
          </p:spPr>
        </p:cxnSp>
      </p:grpSp>
      <p:sp>
        <p:nvSpPr>
          <p:cNvPr id="781" name="Google Shape;781;p50"/>
          <p:cNvSpPr/>
          <p:nvPr/>
        </p:nvSpPr>
        <p:spPr>
          <a:xfrm>
            <a:off x="1878002" y="1294500"/>
            <a:ext cx="564600" cy="4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0"/>
          <p:cNvSpPr/>
          <p:nvPr/>
        </p:nvSpPr>
        <p:spPr>
          <a:xfrm>
            <a:off x="1877996" y="2875525"/>
            <a:ext cx="769200" cy="4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 name="Google Shape;783;p50"/>
          <p:cNvGrpSpPr/>
          <p:nvPr/>
        </p:nvGrpSpPr>
        <p:grpSpPr>
          <a:xfrm>
            <a:off x="5939100" y="2846516"/>
            <a:ext cx="2258748" cy="354192"/>
            <a:chOff x="1651800" y="2720195"/>
            <a:chExt cx="2246616" cy="354192"/>
          </a:xfrm>
        </p:grpSpPr>
        <p:sp>
          <p:nvSpPr>
            <p:cNvPr id="784" name="Google Shape;784;p50"/>
            <p:cNvSpPr/>
            <p:nvPr/>
          </p:nvSpPr>
          <p:spPr>
            <a:xfrm>
              <a:off x="3313025" y="2720195"/>
              <a:ext cx="585391"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5" name="Google Shape;785;p50"/>
            <p:cNvCxnSpPr/>
            <p:nvPr/>
          </p:nvCxnSpPr>
          <p:spPr>
            <a:xfrm rot="10800000">
              <a:off x="1651800" y="2954950"/>
              <a:ext cx="1671600" cy="0"/>
            </a:xfrm>
            <a:prstGeom prst="straightConnector1">
              <a:avLst/>
            </a:prstGeom>
            <a:noFill/>
            <a:ln w="19050" cap="flat" cmpd="sng">
              <a:solidFill>
                <a:schemeClr val="dk2"/>
              </a:solidFill>
              <a:prstDash val="solid"/>
              <a:round/>
              <a:headEnd type="none" w="med" len="med"/>
              <a:tailEnd type="none" w="med" len="med"/>
            </a:ln>
          </p:spPr>
        </p:cxnSp>
      </p:grpSp>
      <p:grpSp>
        <p:nvGrpSpPr>
          <p:cNvPr id="786" name="Google Shape;786;p50"/>
          <p:cNvGrpSpPr/>
          <p:nvPr/>
        </p:nvGrpSpPr>
        <p:grpSpPr>
          <a:xfrm>
            <a:off x="5939100" y="1265491"/>
            <a:ext cx="2258748" cy="354192"/>
            <a:chOff x="1651800" y="2720195"/>
            <a:chExt cx="2246616" cy="354192"/>
          </a:xfrm>
        </p:grpSpPr>
        <p:sp>
          <p:nvSpPr>
            <p:cNvPr id="787" name="Google Shape;787;p50"/>
            <p:cNvSpPr/>
            <p:nvPr/>
          </p:nvSpPr>
          <p:spPr>
            <a:xfrm>
              <a:off x="3313025" y="2720195"/>
              <a:ext cx="585391"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 name="Google Shape;788;p50"/>
            <p:cNvCxnSpPr/>
            <p:nvPr/>
          </p:nvCxnSpPr>
          <p:spPr>
            <a:xfrm rot="10800000">
              <a:off x="1651800" y="2954950"/>
              <a:ext cx="1671600" cy="0"/>
            </a:xfrm>
            <a:prstGeom prst="straightConnector1">
              <a:avLst/>
            </a:prstGeom>
            <a:noFill/>
            <a:ln w="19050" cap="flat" cmpd="sng">
              <a:solidFill>
                <a:schemeClr val="dk2"/>
              </a:solidFill>
              <a:prstDash val="solid"/>
              <a:round/>
              <a:headEnd type="none" w="med" len="med"/>
              <a:tailEnd type="none" w="med" len="med"/>
            </a:ln>
          </p:spPr>
        </p:cxnSp>
      </p:grpSp>
      <p:sp>
        <p:nvSpPr>
          <p:cNvPr id="789" name="Google Shape;789;p50"/>
          <p:cNvSpPr/>
          <p:nvPr/>
        </p:nvSpPr>
        <p:spPr>
          <a:xfrm>
            <a:off x="5936752" y="1294500"/>
            <a:ext cx="1473000" cy="4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0"/>
          <p:cNvSpPr/>
          <p:nvPr/>
        </p:nvSpPr>
        <p:spPr>
          <a:xfrm>
            <a:off x="5939096" y="2875525"/>
            <a:ext cx="1691700" cy="4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5" name="Google Shape;79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COMMON CASES</a:t>
            </a:r>
            <a:endParaRPr/>
          </a:p>
        </p:txBody>
      </p:sp>
      <p:grpSp>
        <p:nvGrpSpPr>
          <p:cNvPr id="796" name="Google Shape;796;p51"/>
          <p:cNvGrpSpPr/>
          <p:nvPr/>
        </p:nvGrpSpPr>
        <p:grpSpPr>
          <a:xfrm>
            <a:off x="3405765" y="1660312"/>
            <a:ext cx="5018236" cy="2673397"/>
            <a:chOff x="233350" y="949250"/>
            <a:chExt cx="7137300" cy="3802300"/>
          </a:xfrm>
        </p:grpSpPr>
        <p:sp>
          <p:nvSpPr>
            <p:cNvPr id="797" name="Google Shape;797;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51"/>
          <p:cNvGrpSpPr/>
          <p:nvPr/>
        </p:nvGrpSpPr>
        <p:grpSpPr>
          <a:xfrm>
            <a:off x="1287150" y="1696750"/>
            <a:ext cx="2042414" cy="792239"/>
            <a:chOff x="1287150" y="1696750"/>
            <a:chExt cx="2042414" cy="792239"/>
          </a:xfrm>
        </p:grpSpPr>
        <p:sp>
          <p:nvSpPr>
            <p:cNvPr id="849" name="Google Shape;849;p51"/>
            <p:cNvSpPr txBox="1"/>
            <p:nvPr/>
          </p:nvSpPr>
          <p:spPr>
            <a:xfrm>
              <a:off x="1287164" y="1696750"/>
              <a:ext cx="2042400" cy="484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solidFill>
                    <a:schemeClr val="dk2"/>
                  </a:solidFill>
                  <a:latin typeface="Cuprum SemiBold"/>
                  <a:ea typeface="Cuprum SemiBold"/>
                  <a:cs typeface="Cuprum SemiBold"/>
                  <a:sym typeface="Cuprum SemiBold"/>
                </a:rPr>
                <a:t>EUROPE</a:t>
              </a:r>
              <a:endParaRPr sz="2500">
                <a:solidFill>
                  <a:schemeClr val="dk2"/>
                </a:solidFill>
                <a:latin typeface="Cuprum SemiBold"/>
                <a:ea typeface="Cuprum SemiBold"/>
                <a:cs typeface="Cuprum SemiBold"/>
                <a:sym typeface="Cuprum SemiBold"/>
              </a:endParaRPr>
            </a:p>
          </p:txBody>
        </p:sp>
        <p:sp>
          <p:nvSpPr>
            <p:cNvPr id="850" name="Google Shape;850;p51"/>
            <p:cNvSpPr txBox="1"/>
            <p:nvPr/>
          </p:nvSpPr>
          <p:spPr>
            <a:xfrm>
              <a:off x="1287150" y="2004189"/>
              <a:ext cx="20424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It’s the second planet from the Sun</a:t>
              </a:r>
              <a:endParaRPr>
                <a:solidFill>
                  <a:schemeClr val="dk1"/>
                </a:solidFill>
                <a:latin typeface="Actor"/>
                <a:ea typeface="Actor"/>
                <a:cs typeface="Actor"/>
                <a:sym typeface="Actor"/>
              </a:endParaRPr>
            </a:p>
          </p:txBody>
        </p:sp>
      </p:grpSp>
      <p:grpSp>
        <p:nvGrpSpPr>
          <p:cNvPr id="851" name="Google Shape;851;p51"/>
          <p:cNvGrpSpPr/>
          <p:nvPr/>
        </p:nvGrpSpPr>
        <p:grpSpPr>
          <a:xfrm>
            <a:off x="1287150" y="3197569"/>
            <a:ext cx="2042414" cy="792231"/>
            <a:chOff x="1287150" y="3197569"/>
            <a:chExt cx="2042414" cy="792231"/>
          </a:xfrm>
        </p:grpSpPr>
        <p:sp>
          <p:nvSpPr>
            <p:cNvPr id="852" name="Google Shape;852;p51"/>
            <p:cNvSpPr txBox="1"/>
            <p:nvPr/>
          </p:nvSpPr>
          <p:spPr>
            <a:xfrm>
              <a:off x="1287150" y="3505000"/>
              <a:ext cx="20424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Saturn is a gas giant and has rings</a:t>
              </a:r>
              <a:endParaRPr>
                <a:solidFill>
                  <a:schemeClr val="dk1"/>
                </a:solidFill>
                <a:latin typeface="Actor"/>
                <a:ea typeface="Actor"/>
                <a:cs typeface="Actor"/>
                <a:sym typeface="Actor"/>
              </a:endParaRPr>
            </a:p>
          </p:txBody>
        </p:sp>
        <p:sp>
          <p:nvSpPr>
            <p:cNvPr id="853" name="Google Shape;853;p51"/>
            <p:cNvSpPr txBox="1"/>
            <p:nvPr/>
          </p:nvSpPr>
          <p:spPr>
            <a:xfrm>
              <a:off x="1287164" y="3197569"/>
              <a:ext cx="2042400" cy="484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solidFill>
                    <a:schemeClr val="dk2"/>
                  </a:solidFill>
                  <a:latin typeface="Cuprum SemiBold"/>
                  <a:ea typeface="Cuprum SemiBold"/>
                  <a:cs typeface="Cuprum SemiBold"/>
                  <a:sym typeface="Cuprum SemiBold"/>
                </a:rPr>
                <a:t>UNITED STATES</a:t>
              </a:r>
              <a:endParaRPr sz="2500">
                <a:solidFill>
                  <a:schemeClr val="dk2"/>
                </a:solidFill>
                <a:latin typeface="Cuprum SemiBold"/>
                <a:ea typeface="Cuprum SemiBold"/>
                <a:cs typeface="Cuprum SemiBold"/>
                <a:sym typeface="Cuprum SemiBold"/>
              </a:endParaRPr>
            </a:p>
          </p:txBody>
        </p:sp>
      </p:grpSp>
      <p:grpSp>
        <p:nvGrpSpPr>
          <p:cNvPr id="854" name="Google Shape;854;p51"/>
          <p:cNvGrpSpPr/>
          <p:nvPr/>
        </p:nvGrpSpPr>
        <p:grpSpPr>
          <a:xfrm>
            <a:off x="3978994" y="2082827"/>
            <a:ext cx="368162" cy="368162"/>
            <a:chOff x="-1300762" y="1091058"/>
            <a:chExt cx="484806" cy="484806"/>
          </a:xfrm>
        </p:grpSpPr>
        <p:sp>
          <p:nvSpPr>
            <p:cNvPr id="855" name="Google Shape;855;p51"/>
            <p:cNvSpPr/>
            <p:nvPr/>
          </p:nvSpPr>
          <p:spPr>
            <a:xfrm rot="8100000">
              <a:off x="-1229763" y="1162056"/>
              <a:ext cx="342810" cy="342810"/>
            </a:xfrm>
            <a:prstGeom prst="teardrop">
              <a:avLst>
                <a:gd name="adj" fmla="val 100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1"/>
            <p:cNvSpPr/>
            <p:nvPr/>
          </p:nvSpPr>
          <p:spPr>
            <a:xfrm>
              <a:off x="-1179558" y="1212260"/>
              <a:ext cx="242403" cy="242403"/>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1"/>
            <p:cNvSpPr/>
            <p:nvPr/>
          </p:nvSpPr>
          <p:spPr>
            <a:xfrm>
              <a:off x="-1158368" y="1233450"/>
              <a:ext cx="200067" cy="200067"/>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51"/>
          <p:cNvGrpSpPr/>
          <p:nvPr/>
        </p:nvGrpSpPr>
        <p:grpSpPr>
          <a:xfrm>
            <a:off x="5358379" y="2082829"/>
            <a:ext cx="368157" cy="368157"/>
            <a:chOff x="-1300756" y="1091061"/>
            <a:chExt cx="484800" cy="484800"/>
          </a:xfrm>
        </p:grpSpPr>
        <p:sp>
          <p:nvSpPr>
            <p:cNvPr id="859" name="Google Shape;859;p51"/>
            <p:cNvSpPr/>
            <p:nvPr/>
          </p:nvSpPr>
          <p:spPr>
            <a:xfrm rot="8100000">
              <a:off x="-1229758" y="1162059"/>
              <a:ext cx="342805" cy="342805"/>
            </a:xfrm>
            <a:prstGeom prst="teardrop">
              <a:avLst>
                <a:gd name="adj" fmla="val 100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1"/>
            <p:cNvSpPr/>
            <p:nvPr/>
          </p:nvSpPr>
          <p:spPr>
            <a:xfrm>
              <a:off x="-1179558" y="1212260"/>
              <a:ext cx="242400" cy="2424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1"/>
            <p:cNvSpPr/>
            <p:nvPr/>
          </p:nvSpPr>
          <p:spPr>
            <a:xfrm>
              <a:off x="-1158368" y="1233450"/>
              <a:ext cx="200100" cy="200100"/>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51"/>
          <p:cNvGrpSpPr/>
          <p:nvPr/>
        </p:nvGrpSpPr>
        <p:grpSpPr>
          <a:xfrm>
            <a:off x="720004" y="1806525"/>
            <a:ext cx="572694" cy="572694"/>
            <a:chOff x="-1300756" y="1091061"/>
            <a:chExt cx="484800" cy="484800"/>
          </a:xfrm>
        </p:grpSpPr>
        <p:sp>
          <p:nvSpPr>
            <p:cNvPr id="863" name="Google Shape;863;p51"/>
            <p:cNvSpPr/>
            <p:nvPr/>
          </p:nvSpPr>
          <p:spPr>
            <a:xfrm rot="8100000">
              <a:off x="-1229758" y="1162059"/>
              <a:ext cx="342805" cy="342805"/>
            </a:xfrm>
            <a:prstGeom prst="teardrop">
              <a:avLst>
                <a:gd name="adj" fmla="val 100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1"/>
            <p:cNvSpPr/>
            <p:nvPr/>
          </p:nvSpPr>
          <p:spPr>
            <a:xfrm>
              <a:off x="-1179558" y="1212260"/>
              <a:ext cx="242400" cy="2424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1"/>
            <p:cNvSpPr/>
            <p:nvPr/>
          </p:nvSpPr>
          <p:spPr>
            <a:xfrm>
              <a:off x="-1158368" y="1233450"/>
              <a:ext cx="200100" cy="2001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51"/>
          <p:cNvGrpSpPr/>
          <p:nvPr/>
        </p:nvGrpSpPr>
        <p:grpSpPr>
          <a:xfrm>
            <a:off x="715091" y="3307338"/>
            <a:ext cx="572694" cy="572694"/>
            <a:chOff x="-1300756" y="1091061"/>
            <a:chExt cx="484800" cy="484800"/>
          </a:xfrm>
        </p:grpSpPr>
        <p:sp>
          <p:nvSpPr>
            <p:cNvPr id="867" name="Google Shape;867;p51"/>
            <p:cNvSpPr/>
            <p:nvPr/>
          </p:nvSpPr>
          <p:spPr>
            <a:xfrm rot="8100000">
              <a:off x="-1229758" y="1162059"/>
              <a:ext cx="342805" cy="342805"/>
            </a:xfrm>
            <a:prstGeom prst="teardrop">
              <a:avLst>
                <a:gd name="adj" fmla="val 100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1"/>
            <p:cNvSpPr/>
            <p:nvPr/>
          </p:nvSpPr>
          <p:spPr>
            <a:xfrm>
              <a:off x="-1179558" y="1212260"/>
              <a:ext cx="242400" cy="2424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1"/>
            <p:cNvSpPr/>
            <p:nvPr/>
          </p:nvSpPr>
          <p:spPr>
            <a:xfrm>
              <a:off x="-1158368" y="1233450"/>
              <a:ext cx="200100" cy="200100"/>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52"/>
          <p:cNvSpPr txBox="1">
            <a:spLocks noGrp="1"/>
          </p:cNvSpPr>
          <p:nvPr>
            <p:ph type="title"/>
          </p:nvPr>
        </p:nvSpPr>
        <p:spPr>
          <a:xfrm>
            <a:off x="715100" y="1230900"/>
            <a:ext cx="7713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79" name="Google Shape;879;p53"/>
          <p:cNvGrpSpPr/>
          <p:nvPr/>
        </p:nvGrpSpPr>
        <p:grpSpPr>
          <a:xfrm>
            <a:off x="2170125" y="3458146"/>
            <a:ext cx="2044475" cy="354192"/>
            <a:chOff x="2170125" y="1829556"/>
            <a:chExt cx="2044475" cy="354192"/>
          </a:xfrm>
        </p:grpSpPr>
        <p:sp>
          <p:nvSpPr>
            <p:cNvPr id="880" name="Google Shape;880;p53"/>
            <p:cNvSpPr/>
            <p:nvPr/>
          </p:nvSpPr>
          <p:spPr>
            <a:xfrm>
              <a:off x="3626045" y="1829556"/>
              <a:ext cx="588554"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 name="Google Shape;881;p53"/>
            <p:cNvCxnSpPr/>
            <p:nvPr/>
          </p:nvCxnSpPr>
          <p:spPr>
            <a:xfrm rot="10800000">
              <a:off x="2170125" y="2064300"/>
              <a:ext cx="1481700" cy="0"/>
            </a:xfrm>
            <a:prstGeom prst="straightConnector1">
              <a:avLst/>
            </a:prstGeom>
            <a:noFill/>
            <a:ln w="19050" cap="flat" cmpd="sng">
              <a:solidFill>
                <a:schemeClr val="dk2"/>
              </a:solidFill>
              <a:prstDash val="solid"/>
              <a:round/>
              <a:headEnd type="none" w="med" len="med"/>
              <a:tailEnd type="none" w="med" len="med"/>
            </a:ln>
          </p:spPr>
        </p:cxnSp>
      </p:grpSp>
      <p:sp>
        <p:nvSpPr>
          <p:cNvPr id="882" name="Google Shape;882;p53"/>
          <p:cNvSpPr/>
          <p:nvPr/>
        </p:nvSpPr>
        <p:spPr>
          <a:xfrm>
            <a:off x="2176468" y="3510025"/>
            <a:ext cx="2038200" cy="365700"/>
          </a:xfrm>
          <a:prstGeom prst="rect">
            <a:avLst/>
          </a:prstGeom>
          <a:solidFill>
            <a:schemeClr val="lt2"/>
          </a:solidFill>
          <a:ln w="19050" cap="flat" cmpd="sng">
            <a:solidFill>
              <a:schemeClr val="lt2"/>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 name="Google Shape;883;p53"/>
          <p:cNvGrpSpPr/>
          <p:nvPr/>
        </p:nvGrpSpPr>
        <p:grpSpPr>
          <a:xfrm>
            <a:off x="6175025" y="3458146"/>
            <a:ext cx="2044475" cy="354192"/>
            <a:chOff x="2170125" y="1829556"/>
            <a:chExt cx="2044475" cy="354192"/>
          </a:xfrm>
        </p:grpSpPr>
        <p:sp>
          <p:nvSpPr>
            <p:cNvPr id="884" name="Google Shape;884;p53"/>
            <p:cNvSpPr/>
            <p:nvPr/>
          </p:nvSpPr>
          <p:spPr>
            <a:xfrm>
              <a:off x="3626045" y="1829556"/>
              <a:ext cx="588554"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 name="Google Shape;885;p53"/>
            <p:cNvCxnSpPr/>
            <p:nvPr/>
          </p:nvCxnSpPr>
          <p:spPr>
            <a:xfrm rot="10800000">
              <a:off x="2170125" y="2064300"/>
              <a:ext cx="1481700" cy="0"/>
            </a:xfrm>
            <a:prstGeom prst="straightConnector1">
              <a:avLst/>
            </a:prstGeom>
            <a:noFill/>
            <a:ln w="19050" cap="flat" cmpd="sng">
              <a:solidFill>
                <a:schemeClr val="dk2"/>
              </a:solidFill>
              <a:prstDash val="solid"/>
              <a:round/>
              <a:headEnd type="none" w="med" len="med"/>
              <a:tailEnd type="none" w="med" len="med"/>
            </a:ln>
          </p:spPr>
        </p:cxnSp>
      </p:grpSp>
      <p:sp>
        <p:nvSpPr>
          <p:cNvPr id="886" name="Google Shape;886;p53"/>
          <p:cNvSpPr/>
          <p:nvPr/>
        </p:nvSpPr>
        <p:spPr>
          <a:xfrm>
            <a:off x="6178219" y="3510025"/>
            <a:ext cx="2038200" cy="365700"/>
          </a:xfrm>
          <a:prstGeom prst="rect">
            <a:avLst/>
          </a:prstGeom>
          <a:solidFill>
            <a:schemeClr val="lt2"/>
          </a:solidFill>
          <a:ln w="19050" cap="flat" cmpd="sng">
            <a:solidFill>
              <a:schemeClr val="lt2"/>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 name="Google Shape;887;p53"/>
          <p:cNvGrpSpPr/>
          <p:nvPr/>
        </p:nvGrpSpPr>
        <p:grpSpPr>
          <a:xfrm>
            <a:off x="6175025" y="2306705"/>
            <a:ext cx="2044475" cy="354192"/>
            <a:chOff x="2170125" y="1829556"/>
            <a:chExt cx="2044475" cy="354192"/>
          </a:xfrm>
        </p:grpSpPr>
        <p:sp>
          <p:nvSpPr>
            <p:cNvPr id="888" name="Google Shape;888;p53"/>
            <p:cNvSpPr/>
            <p:nvPr/>
          </p:nvSpPr>
          <p:spPr>
            <a:xfrm>
              <a:off x="3626045" y="1829556"/>
              <a:ext cx="588554"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 name="Google Shape;889;p53"/>
            <p:cNvCxnSpPr/>
            <p:nvPr/>
          </p:nvCxnSpPr>
          <p:spPr>
            <a:xfrm rot="10800000">
              <a:off x="2170125" y="2064300"/>
              <a:ext cx="1481700" cy="0"/>
            </a:xfrm>
            <a:prstGeom prst="straightConnector1">
              <a:avLst/>
            </a:prstGeom>
            <a:noFill/>
            <a:ln w="19050" cap="flat" cmpd="sng">
              <a:solidFill>
                <a:schemeClr val="dk2"/>
              </a:solidFill>
              <a:prstDash val="solid"/>
              <a:round/>
              <a:headEnd type="none" w="med" len="med"/>
              <a:tailEnd type="none" w="med" len="med"/>
            </a:ln>
          </p:spPr>
        </p:cxnSp>
      </p:grpSp>
      <p:grpSp>
        <p:nvGrpSpPr>
          <p:cNvPr id="890" name="Google Shape;890;p53"/>
          <p:cNvGrpSpPr/>
          <p:nvPr/>
        </p:nvGrpSpPr>
        <p:grpSpPr>
          <a:xfrm>
            <a:off x="6175025" y="1829556"/>
            <a:ext cx="2044475" cy="354192"/>
            <a:chOff x="2170125" y="1829556"/>
            <a:chExt cx="2044475" cy="354192"/>
          </a:xfrm>
        </p:grpSpPr>
        <p:sp>
          <p:nvSpPr>
            <p:cNvPr id="891" name="Google Shape;891;p53"/>
            <p:cNvSpPr/>
            <p:nvPr/>
          </p:nvSpPr>
          <p:spPr>
            <a:xfrm>
              <a:off x="3626045" y="1829556"/>
              <a:ext cx="588554"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 name="Google Shape;892;p53"/>
            <p:cNvCxnSpPr/>
            <p:nvPr/>
          </p:nvCxnSpPr>
          <p:spPr>
            <a:xfrm rot="10800000">
              <a:off x="2170125" y="2064300"/>
              <a:ext cx="1481700" cy="0"/>
            </a:xfrm>
            <a:prstGeom prst="straightConnector1">
              <a:avLst/>
            </a:prstGeom>
            <a:noFill/>
            <a:ln w="19050" cap="flat" cmpd="sng">
              <a:solidFill>
                <a:schemeClr val="dk2"/>
              </a:solidFill>
              <a:prstDash val="solid"/>
              <a:round/>
              <a:headEnd type="none" w="med" len="med"/>
              <a:tailEnd type="none" w="med" len="med"/>
            </a:ln>
          </p:spPr>
        </p:cxnSp>
      </p:grpSp>
      <p:grpSp>
        <p:nvGrpSpPr>
          <p:cNvPr id="893" name="Google Shape;893;p53"/>
          <p:cNvGrpSpPr/>
          <p:nvPr/>
        </p:nvGrpSpPr>
        <p:grpSpPr>
          <a:xfrm>
            <a:off x="6175025" y="3935295"/>
            <a:ext cx="2044475" cy="354192"/>
            <a:chOff x="2170125" y="1829556"/>
            <a:chExt cx="2044475" cy="354192"/>
          </a:xfrm>
        </p:grpSpPr>
        <p:sp>
          <p:nvSpPr>
            <p:cNvPr id="894" name="Google Shape;894;p53"/>
            <p:cNvSpPr/>
            <p:nvPr/>
          </p:nvSpPr>
          <p:spPr>
            <a:xfrm>
              <a:off x="3626045" y="1829556"/>
              <a:ext cx="588554"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 name="Google Shape;895;p53"/>
            <p:cNvCxnSpPr/>
            <p:nvPr/>
          </p:nvCxnSpPr>
          <p:spPr>
            <a:xfrm rot="10800000">
              <a:off x="2170125" y="2064300"/>
              <a:ext cx="1481700" cy="0"/>
            </a:xfrm>
            <a:prstGeom prst="straightConnector1">
              <a:avLst/>
            </a:prstGeom>
            <a:noFill/>
            <a:ln w="19050" cap="flat" cmpd="sng">
              <a:solidFill>
                <a:schemeClr val="dk2"/>
              </a:solidFill>
              <a:prstDash val="solid"/>
              <a:round/>
              <a:headEnd type="none" w="med" len="med"/>
              <a:tailEnd type="none" w="med" len="med"/>
            </a:ln>
          </p:spPr>
        </p:cxnSp>
      </p:grpSp>
      <p:sp>
        <p:nvSpPr>
          <p:cNvPr id="896" name="Google Shape;896;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PATIENT MONITORING</a:t>
            </a:r>
            <a:endParaRPr/>
          </a:p>
        </p:txBody>
      </p:sp>
      <p:grpSp>
        <p:nvGrpSpPr>
          <p:cNvPr id="897" name="Google Shape;897;p53"/>
          <p:cNvGrpSpPr/>
          <p:nvPr/>
        </p:nvGrpSpPr>
        <p:grpSpPr>
          <a:xfrm>
            <a:off x="2170125" y="2306705"/>
            <a:ext cx="2044475" cy="354192"/>
            <a:chOff x="2170125" y="1829556"/>
            <a:chExt cx="2044475" cy="354192"/>
          </a:xfrm>
        </p:grpSpPr>
        <p:sp>
          <p:nvSpPr>
            <p:cNvPr id="898" name="Google Shape;898;p53"/>
            <p:cNvSpPr/>
            <p:nvPr/>
          </p:nvSpPr>
          <p:spPr>
            <a:xfrm>
              <a:off x="3626045" y="1829556"/>
              <a:ext cx="588554"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 name="Google Shape;899;p53"/>
            <p:cNvCxnSpPr/>
            <p:nvPr/>
          </p:nvCxnSpPr>
          <p:spPr>
            <a:xfrm rot="10800000">
              <a:off x="2170125" y="2064300"/>
              <a:ext cx="1481700" cy="0"/>
            </a:xfrm>
            <a:prstGeom prst="straightConnector1">
              <a:avLst/>
            </a:prstGeom>
            <a:noFill/>
            <a:ln w="19050" cap="flat" cmpd="sng">
              <a:solidFill>
                <a:schemeClr val="dk2"/>
              </a:solidFill>
              <a:prstDash val="solid"/>
              <a:round/>
              <a:headEnd type="none" w="med" len="med"/>
              <a:tailEnd type="none" w="med" len="med"/>
            </a:ln>
          </p:spPr>
        </p:cxnSp>
      </p:grpSp>
      <p:sp>
        <p:nvSpPr>
          <p:cNvPr id="900" name="Google Shape;900;p53"/>
          <p:cNvSpPr txBox="1"/>
          <p:nvPr/>
        </p:nvSpPr>
        <p:spPr>
          <a:xfrm>
            <a:off x="927581" y="1388038"/>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WEEK 1</a:t>
            </a:r>
            <a:endParaRPr sz="2500">
              <a:solidFill>
                <a:schemeClr val="dk2"/>
              </a:solidFill>
              <a:latin typeface="Cuprum"/>
              <a:ea typeface="Cuprum"/>
              <a:cs typeface="Cuprum"/>
              <a:sym typeface="Cuprum"/>
            </a:endParaRPr>
          </a:p>
        </p:txBody>
      </p:sp>
      <p:sp>
        <p:nvSpPr>
          <p:cNvPr id="901" name="Google Shape;901;p53"/>
          <p:cNvSpPr txBox="1"/>
          <p:nvPr/>
        </p:nvSpPr>
        <p:spPr>
          <a:xfrm>
            <a:off x="2081900" y="1388050"/>
            <a:ext cx="21327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Venus is the second planet from the Sun</a:t>
            </a:r>
            <a:endParaRPr>
              <a:solidFill>
                <a:schemeClr val="dk1"/>
              </a:solidFill>
              <a:latin typeface="Actor"/>
              <a:ea typeface="Actor"/>
              <a:cs typeface="Actor"/>
              <a:sym typeface="Actor"/>
            </a:endParaRPr>
          </a:p>
        </p:txBody>
      </p:sp>
      <p:grpSp>
        <p:nvGrpSpPr>
          <p:cNvPr id="902" name="Google Shape;902;p53"/>
          <p:cNvGrpSpPr/>
          <p:nvPr/>
        </p:nvGrpSpPr>
        <p:grpSpPr>
          <a:xfrm>
            <a:off x="2170125" y="1829556"/>
            <a:ext cx="2044473" cy="354192"/>
            <a:chOff x="2170125" y="1829556"/>
            <a:chExt cx="2044473" cy="354192"/>
          </a:xfrm>
        </p:grpSpPr>
        <p:sp>
          <p:nvSpPr>
            <p:cNvPr id="903" name="Google Shape;903;p53"/>
            <p:cNvSpPr/>
            <p:nvPr/>
          </p:nvSpPr>
          <p:spPr>
            <a:xfrm>
              <a:off x="3626045" y="1829556"/>
              <a:ext cx="588552"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 name="Google Shape;904;p53"/>
            <p:cNvCxnSpPr/>
            <p:nvPr/>
          </p:nvCxnSpPr>
          <p:spPr>
            <a:xfrm rot="10800000">
              <a:off x="2170125" y="2064300"/>
              <a:ext cx="1481700" cy="0"/>
            </a:xfrm>
            <a:prstGeom prst="straightConnector1">
              <a:avLst/>
            </a:prstGeom>
            <a:noFill/>
            <a:ln w="19050" cap="flat" cmpd="sng">
              <a:solidFill>
                <a:schemeClr val="dk2"/>
              </a:solidFill>
              <a:prstDash val="solid"/>
              <a:round/>
              <a:headEnd type="none" w="med" len="med"/>
              <a:tailEnd type="none" w="med" len="med"/>
            </a:ln>
          </p:spPr>
        </p:cxnSp>
      </p:grpSp>
      <p:sp>
        <p:nvSpPr>
          <p:cNvPr id="905" name="Google Shape;905;p53"/>
          <p:cNvSpPr txBox="1"/>
          <p:nvPr/>
        </p:nvSpPr>
        <p:spPr>
          <a:xfrm>
            <a:off x="927581" y="1881238"/>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25%</a:t>
            </a:r>
            <a:endParaRPr sz="2500">
              <a:solidFill>
                <a:schemeClr val="dk2"/>
              </a:solidFill>
              <a:latin typeface="Cuprum"/>
              <a:ea typeface="Cuprum"/>
              <a:cs typeface="Cuprum"/>
              <a:sym typeface="Cuprum"/>
            </a:endParaRPr>
          </a:p>
        </p:txBody>
      </p:sp>
      <p:sp>
        <p:nvSpPr>
          <p:cNvPr id="906" name="Google Shape;906;p53"/>
          <p:cNvSpPr/>
          <p:nvPr/>
        </p:nvSpPr>
        <p:spPr>
          <a:xfrm>
            <a:off x="2176456" y="1881238"/>
            <a:ext cx="523800" cy="365700"/>
          </a:xfrm>
          <a:prstGeom prst="rect">
            <a:avLst/>
          </a:prstGeom>
          <a:solidFill>
            <a:schemeClr val="lt2"/>
          </a:solidFill>
          <a:ln w="19050" cap="flat" cmpd="sng">
            <a:solidFill>
              <a:schemeClr val="lt2"/>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3"/>
          <p:cNvSpPr txBox="1"/>
          <p:nvPr/>
        </p:nvSpPr>
        <p:spPr>
          <a:xfrm>
            <a:off x="4929256" y="1388038"/>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WEEK 2</a:t>
            </a:r>
            <a:endParaRPr sz="2500">
              <a:solidFill>
                <a:schemeClr val="dk2"/>
              </a:solidFill>
              <a:latin typeface="Cuprum"/>
              <a:ea typeface="Cuprum"/>
              <a:cs typeface="Cuprum"/>
              <a:sym typeface="Cuprum"/>
            </a:endParaRPr>
          </a:p>
        </p:txBody>
      </p:sp>
      <p:sp>
        <p:nvSpPr>
          <p:cNvPr id="908" name="Google Shape;908;p53"/>
          <p:cNvSpPr txBox="1"/>
          <p:nvPr/>
        </p:nvSpPr>
        <p:spPr>
          <a:xfrm>
            <a:off x="6083650" y="1388050"/>
            <a:ext cx="21327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Jupiter is the biggest planet of them all</a:t>
            </a:r>
            <a:endParaRPr>
              <a:solidFill>
                <a:schemeClr val="dk1"/>
              </a:solidFill>
              <a:latin typeface="Actor"/>
              <a:ea typeface="Actor"/>
              <a:cs typeface="Actor"/>
              <a:sym typeface="Actor"/>
            </a:endParaRPr>
          </a:p>
        </p:txBody>
      </p:sp>
      <p:sp>
        <p:nvSpPr>
          <p:cNvPr id="909" name="Google Shape;909;p53"/>
          <p:cNvSpPr txBox="1"/>
          <p:nvPr/>
        </p:nvSpPr>
        <p:spPr>
          <a:xfrm>
            <a:off x="4929256" y="1881238"/>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50%</a:t>
            </a:r>
            <a:endParaRPr sz="2500">
              <a:solidFill>
                <a:schemeClr val="dk2"/>
              </a:solidFill>
              <a:latin typeface="Cuprum"/>
              <a:ea typeface="Cuprum"/>
              <a:cs typeface="Cuprum"/>
              <a:sym typeface="Cuprum"/>
            </a:endParaRPr>
          </a:p>
        </p:txBody>
      </p:sp>
      <p:sp>
        <p:nvSpPr>
          <p:cNvPr id="910" name="Google Shape;910;p53"/>
          <p:cNvSpPr/>
          <p:nvPr/>
        </p:nvSpPr>
        <p:spPr>
          <a:xfrm>
            <a:off x="6178206" y="1881238"/>
            <a:ext cx="1027500" cy="365700"/>
          </a:xfrm>
          <a:prstGeom prst="rect">
            <a:avLst/>
          </a:prstGeom>
          <a:solidFill>
            <a:schemeClr val="lt2"/>
          </a:solidFill>
          <a:ln w="19050" cap="flat" cmpd="sng">
            <a:solidFill>
              <a:schemeClr val="lt2"/>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3"/>
          <p:cNvSpPr txBox="1"/>
          <p:nvPr/>
        </p:nvSpPr>
        <p:spPr>
          <a:xfrm>
            <a:off x="927581" y="3016813"/>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WEEK 3</a:t>
            </a:r>
            <a:endParaRPr sz="2500">
              <a:solidFill>
                <a:schemeClr val="dk2"/>
              </a:solidFill>
              <a:latin typeface="Cuprum"/>
              <a:ea typeface="Cuprum"/>
              <a:cs typeface="Cuprum"/>
              <a:sym typeface="Cuprum"/>
            </a:endParaRPr>
          </a:p>
        </p:txBody>
      </p:sp>
      <p:sp>
        <p:nvSpPr>
          <p:cNvPr id="912" name="Google Shape;912;p53"/>
          <p:cNvSpPr txBox="1"/>
          <p:nvPr/>
        </p:nvSpPr>
        <p:spPr>
          <a:xfrm>
            <a:off x="2081900" y="3016825"/>
            <a:ext cx="21327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Despite being red, Mars is a cold place</a:t>
            </a:r>
            <a:endParaRPr>
              <a:solidFill>
                <a:schemeClr val="dk1"/>
              </a:solidFill>
              <a:latin typeface="Actor"/>
              <a:ea typeface="Actor"/>
              <a:cs typeface="Actor"/>
              <a:sym typeface="Actor"/>
            </a:endParaRPr>
          </a:p>
        </p:txBody>
      </p:sp>
      <p:grpSp>
        <p:nvGrpSpPr>
          <p:cNvPr id="913" name="Google Shape;913;p53"/>
          <p:cNvGrpSpPr/>
          <p:nvPr/>
        </p:nvGrpSpPr>
        <p:grpSpPr>
          <a:xfrm>
            <a:off x="2170125" y="3935295"/>
            <a:ext cx="2044475" cy="354192"/>
            <a:chOff x="2170125" y="1829556"/>
            <a:chExt cx="2044475" cy="354192"/>
          </a:xfrm>
        </p:grpSpPr>
        <p:sp>
          <p:nvSpPr>
            <p:cNvPr id="914" name="Google Shape;914;p53"/>
            <p:cNvSpPr/>
            <p:nvPr/>
          </p:nvSpPr>
          <p:spPr>
            <a:xfrm>
              <a:off x="3626045" y="1829556"/>
              <a:ext cx="588554" cy="354192"/>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 name="Google Shape;915;p53"/>
            <p:cNvCxnSpPr/>
            <p:nvPr/>
          </p:nvCxnSpPr>
          <p:spPr>
            <a:xfrm rot="10800000">
              <a:off x="2170125" y="2064300"/>
              <a:ext cx="1481700" cy="0"/>
            </a:xfrm>
            <a:prstGeom prst="straightConnector1">
              <a:avLst/>
            </a:prstGeom>
            <a:noFill/>
            <a:ln w="19050" cap="flat" cmpd="sng">
              <a:solidFill>
                <a:schemeClr val="dk2"/>
              </a:solidFill>
              <a:prstDash val="solid"/>
              <a:round/>
              <a:headEnd type="none" w="med" len="med"/>
              <a:tailEnd type="none" w="med" len="med"/>
            </a:ln>
          </p:spPr>
        </p:cxnSp>
      </p:grpSp>
      <p:sp>
        <p:nvSpPr>
          <p:cNvPr id="916" name="Google Shape;916;p53"/>
          <p:cNvSpPr txBox="1"/>
          <p:nvPr/>
        </p:nvSpPr>
        <p:spPr>
          <a:xfrm>
            <a:off x="927581" y="3510013"/>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100%</a:t>
            </a:r>
            <a:endParaRPr sz="2500">
              <a:solidFill>
                <a:schemeClr val="dk2"/>
              </a:solidFill>
              <a:latin typeface="Cuprum"/>
              <a:ea typeface="Cuprum"/>
              <a:cs typeface="Cuprum"/>
              <a:sym typeface="Cuprum"/>
            </a:endParaRPr>
          </a:p>
        </p:txBody>
      </p:sp>
      <p:sp>
        <p:nvSpPr>
          <p:cNvPr id="917" name="Google Shape;917;p53"/>
          <p:cNvSpPr txBox="1"/>
          <p:nvPr/>
        </p:nvSpPr>
        <p:spPr>
          <a:xfrm>
            <a:off x="4929256" y="3016813"/>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WEEK 4</a:t>
            </a:r>
            <a:endParaRPr sz="2500">
              <a:solidFill>
                <a:schemeClr val="dk2"/>
              </a:solidFill>
              <a:latin typeface="Cuprum"/>
              <a:ea typeface="Cuprum"/>
              <a:cs typeface="Cuprum"/>
              <a:sym typeface="Cuprum"/>
            </a:endParaRPr>
          </a:p>
        </p:txBody>
      </p:sp>
      <p:sp>
        <p:nvSpPr>
          <p:cNvPr id="918" name="Google Shape;918;p53"/>
          <p:cNvSpPr txBox="1"/>
          <p:nvPr/>
        </p:nvSpPr>
        <p:spPr>
          <a:xfrm>
            <a:off x="6083650" y="3016825"/>
            <a:ext cx="21327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Saturn is a gas giant and has several rings</a:t>
            </a:r>
            <a:endParaRPr>
              <a:solidFill>
                <a:schemeClr val="dk1"/>
              </a:solidFill>
              <a:latin typeface="Actor"/>
              <a:ea typeface="Actor"/>
              <a:cs typeface="Actor"/>
              <a:sym typeface="Actor"/>
            </a:endParaRPr>
          </a:p>
        </p:txBody>
      </p:sp>
      <p:sp>
        <p:nvSpPr>
          <p:cNvPr id="919" name="Google Shape;919;p53"/>
          <p:cNvSpPr txBox="1"/>
          <p:nvPr/>
        </p:nvSpPr>
        <p:spPr>
          <a:xfrm>
            <a:off x="4929256" y="3510013"/>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100%</a:t>
            </a:r>
            <a:endParaRPr sz="2500">
              <a:solidFill>
                <a:schemeClr val="dk2"/>
              </a:solidFill>
              <a:latin typeface="Cuprum"/>
              <a:ea typeface="Cuprum"/>
              <a:cs typeface="Cuprum"/>
              <a:sym typeface="Cuprum"/>
            </a:endParaRPr>
          </a:p>
        </p:txBody>
      </p:sp>
      <p:sp>
        <p:nvSpPr>
          <p:cNvPr id="920" name="Google Shape;920;p53"/>
          <p:cNvSpPr txBox="1"/>
          <p:nvPr/>
        </p:nvSpPr>
        <p:spPr>
          <a:xfrm>
            <a:off x="927581" y="2358038"/>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50%</a:t>
            </a:r>
            <a:endParaRPr sz="2500">
              <a:solidFill>
                <a:schemeClr val="dk2"/>
              </a:solidFill>
              <a:latin typeface="Cuprum"/>
              <a:ea typeface="Cuprum"/>
              <a:cs typeface="Cuprum"/>
              <a:sym typeface="Cuprum"/>
            </a:endParaRPr>
          </a:p>
        </p:txBody>
      </p:sp>
      <p:sp>
        <p:nvSpPr>
          <p:cNvPr id="921" name="Google Shape;921;p53"/>
          <p:cNvSpPr/>
          <p:nvPr/>
        </p:nvSpPr>
        <p:spPr>
          <a:xfrm>
            <a:off x="2176481" y="2358050"/>
            <a:ext cx="1027500" cy="365700"/>
          </a:xfrm>
          <a:prstGeom prst="rect">
            <a:avLst/>
          </a:prstGeom>
          <a:solidFill>
            <a:schemeClr val="lt2"/>
          </a:solidFill>
          <a:ln w="19050" cap="flat" cmpd="sng">
            <a:solidFill>
              <a:schemeClr val="lt2"/>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3"/>
          <p:cNvSpPr txBox="1"/>
          <p:nvPr/>
        </p:nvSpPr>
        <p:spPr>
          <a:xfrm>
            <a:off x="4929256" y="2358038"/>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25%</a:t>
            </a:r>
            <a:endParaRPr sz="2500">
              <a:solidFill>
                <a:schemeClr val="dk2"/>
              </a:solidFill>
              <a:latin typeface="Cuprum"/>
              <a:ea typeface="Cuprum"/>
              <a:cs typeface="Cuprum"/>
              <a:sym typeface="Cuprum"/>
            </a:endParaRPr>
          </a:p>
        </p:txBody>
      </p:sp>
      <p:sp>
        <p:nvSpPr>
          <p:cNvPr id="923" name="Google Shape;923;p53"/>
          <p:cNvSpPr/>
          <p:nvPr/>
        </p:nvSpPr>
        <p:spPr>
          <a:xfrm>
            <a:off x="6178212" y="2358050"/>
            <a:ext cx="523800" cy="365700"/>
          </a:xfrm>
          <a:prstGeom prst="rect">
            <a:avLst/>
          </a:prstGeom>
          <a:solidFill>
            <a:schemeClr val="lt2"/>
          </a:solidFill>
          <a:ln w="19050" cap="flat" cmpd="sng">
            <a:solidFill>
              <a:schemeClr val="lt2"/>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3"/>
          <p:cNvSpPr txBox="1"/>
          <p:nvPr/>
        </p:nvSpPr>
        <p:spPr>
          <a:xfrm>
            <a:off x="927581" y="3986813"/>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75%</a:t>
            </a:r>
            <a:endParaRPr sz="2500">
              <a:solidFill>
                <a:schemeClr val="dk2"/>
              </a:solidFill>
              <a:latin typeface="Cuprum"/>
              <a:ea typeface="Cuprum"/>
              <a:cs typeface="Cuprum"/>
              <a:sym typeface="Cuprum"/>
            </a:endParaRPr>
          </a:p>
        </p:txBody>
      </p:sp>
      <p:sp>
        <p:nvSpPr>
          <p:cNvPr id="925" name="Google Shape;925;p53"/>
          <p:cNvSpPr/>
          <p:nvPr/>
        </p:nvSpPr>
        <p:spPr>
          <a:xfrm>
            <a:off x="2176456" y="3986813"/>
            <a:ext cx="1514400" cy="365700"/>
          </a:xfrm>
          <a:prstGeom prst="rect">
            <a:avLst/>
          </a:prstGeom>
          <a:solidFill>
            <a:schemeClr val="lt2"/>
          </a:solidFill>
          <a:ln w="19050" cap="flat" cmpd="sng">
            <a:solidFill>
              <a:schemeClr val="lt2"/>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3"/>
          <p:cNvSpPr txBox="1"/>
          <p:nvPr/>
        </p:nvSpPr>
        <p:spPr>
          <a:xfrm>
            <a:off x="4929256" y="3986813"/>
            <a:ext cx="11544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50%</a:t>
            </a:r>
            <a:endParaRPr sz="2500">
              <a:solidFill>
                <a:schemeClr val="dk2"/>
              </a:solidFill>
              <a:latin typeface="Cuprum"/>
              <a:ea typeface="Cuprum"/>
              <a:cs typeface="Cuprum"/>
              <a:sym typeface="Cuprum"/>
            </a:endParaRPr>
          </a:p>
        </p:txBody>
      </p:sp>
      <p:sp>
        <p:nvSpPr>
          <p:cNvPr id="927" name="Google Shape;927;p53"/>
          <p:cNvSpPr/>
          <p:nvPr/>
        </p:nvSpPr>
        <p:spPr>
          <a:xfrm>
            <a:off x="6178212" y="3986825"/>
            <a:ext cx="1027500" cy="365700"/>
          </a:xfrm>
          <a:prstGeom prst="rect">
            <a:avLst/>
          </a:prstGeom>
          <a:solidFill>
            <a:schemeClr val="lt2"/>
          </a:solidFill>
          <a:ln w="19050" cap="flat" cmpd="sng">
            <a:solidFill>
              <a:schemeClr val="lt2"/>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31"/>
        <p:cNvGrpSpPr/>
        <p:nvPr/>
      </p:nvGrpSpPr>
      <p:grpSpPr>
        <a:xfrm>
          <a:off x="0" y="0"/>
          <a:ext cx="0" cy="0"/>
          <a:chOff x="0" y="0"/>
          <a:chExt cx="0" cy="0"/>
        </a:xfrm>
      </p:grpSpPr>
      <p:grpSp>
        <p:nvGrpSpPr>
          <p:cNvPr id="932" name="Google Shape;932;p54"/>
          <p:cNvGrpSpPr/>
          <p:nvPr/>
        </p:nvGrpSpPr>
        <p:grpSpPr>
          <a:xfrm>
            <a:off x="2716600" y="1489077"/>
            <a:ext cx="3284663" cy="312925"/>
            <a:chOff x="2727062" y="2504450"/>
            <a:chExt cx="3284663" cy="312925"/>
          </a:xfrm>
        </p:grpSpPr>
        <p:cxnSp>
          <p:nvCxnSpPr>
            <p:cNvPr id="933" name="Google Shape;933;p54"/>
            <p:cNvCxnSpPr/>
            <p:nvPr/>
          </p:nvCxnSpPr>
          <p:spPr>
            <a:xfrm>
              <a:off x="2727062" y="2712398"/>
              <a:ext cx="2797500" cy="0"/>
            </a:xfrm>
            <a:prstGeom prst="straightConnector1">
              <a:avLst/>
            </a:prstGeom>
            <a:noFill/>
            <a:ln w="19050" cap="flat" cmpd="sng">
              <a:solidFill>
                <a:srgbClr val="157A9E"/>
              </a:solidFill>
              <a:prstDash val="solid"/>
              <a:round/>
              <a:headEnd type="none" w="med" len="med"/>
              <a:tailEnd type="none" w="med" len="med"/>
            </a:ln>
          </p:spPr>
        </p:cxnSp>
        <p:sp>
          <p:nvSpPr>
            <p:cNvPr id="934" name="Google Shape;934;p54"/>
            <p:cNvSpPr/>
            <p:nvPr/>
          </p:nvSpPr>
          <p:spPr>
            <a:xfrm>
              <a:off x="5492575" y="250445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 name="Google Shape;935;p54"/>
          <p:cNvSpPr txBox="1">
            <a:spLocks noGrp="1"/>
          </p:cNvSpPr>
          <p:nvPr>
            <p:ph type="body" idx="3"/>
          </p:nvPr>
        </p:nvSpPr>
        <p:spPr>
          <a:xfrm>
            <a:off x="1283355" y="2471600"/>
            <a:ext cx="2973600" cy="1847400"/>
          </a:xfrm>
          <a:prstGeom prst="rect">
            <a:avLst/>
          </a:prstGeom>
        </p:spPr>
        <p:txBody>
          <a:bodyPr spcFirstLastPara="1" wrap="square" lIns="91425" tIns="91425" rIns="91425" bIns="91425" anchor="t" anchorCtr="0">
            <a:noAutofit/>
          </a:bodyPr>
          <a:lstStyle/>
          <a:p>
            <a:pPr marL="182880" lvl="0" indent="-180340" algn="l" rtl="0">
              <a:spcBef>
                <a:spcPts val="0"/>
              </a:spcBef>
              <a:spcAft>
                <a:spcPts val="0"/>
              </a:spcAft>
              <a:buSzPts val="1400"/>
              <a:buChar char="■"/>
            </a:pPr>
            <a:r>
              <a:rPr lang="en"/>
              <a:t>Describe the reasons to stop the treatment here</a:t>
            </a:r>
            <a:endParaRPr/>
          </a:p>
          <a:p>
            <a:pPr marL="182880" lvl="0" indent="-180340" algn="l" rtl="0">
              <a:spcBef>
                <a:spcPts val="0"/>
              </a:spcBef>
              <a:spcAft>
                <a:spcPts val="0"/>
              </a:spcAft>
              <a:buSzPts val="1400"/>
              <a:buChar char="■"/>
            </a:pPr>
            <a:r>
              <a:rPr lang="en"/>
              <a:t>Describe the reasons to stop the treatment here</a:t>
            </a:r>
            <a:endParaRPr/>
          </a:p>
          <a:p>
            <a:pPr marL="182880" lvl="0" indent="-180340" algn="l" rtl="0">
              <a:spcBef>
                <a:spcPts val="0"/>
              </a:spcBef>
              <a:spcAft>
                <a:spcPts val="0"/>
              </a:spcAft>
              <a:buSzPts val="1400"/>
              <a:buChar char="■"/>
            </a:pPr>
            <a:r>
              <a:rPr lang="en"/>
              <a:t>Describe the reasons to stop the treatment here</a:t>
            </a:r>
            <a:endParaRPr/>
          </a:p>
          <a:p>
            <a:pPr marL="182880" lvl="0" indent="-180340" algn="l" rtl="0">
              <a:spcBef>
                <a:spcPts val="0"/>
              </a:spcBef>
              <a:spcAft>
                <a:spcPts val="0"/>
              </a:spcAft>
              <a:buSzPts val="1400"/>
              <a:buChar char="■"/>
            </a:pPr>
            <a:r>
              <a:rPr lang="en"/>
              <a:t>Describe the reasons to stop the treatment here</a:t>
            </a:r>
            <a:endParaRPr/>
          </a:p>
        </p:txBody>
      </p:sp>
      <p:sp>
        <p:nvSpPr>
          <p:cNvPr id="936" name="Google Shape;936;p54"/>
          <p:cNvSpPr txBox="1">
            <a:spLocks noGrp="1"/>
          </p:cNvSpPr>
          <p:nvPr>
            <p:ph type="body" idx="4"/>
          </p:nvPr>
        </p:nvSpPr>
        <p:spPr>
          <a:xfrm>
            <a:off x="4887033" y="2471600"/>
            <a:ext cx="2973600" cy="1847400"/>
          </a:xfrm>
          <a:prstGeom prst="rect">
            <a:avLst/>
          </a:prstGeom>
        </p:spPr>
        <p:txBody>
          <a:bodyPr spcFirstLastPara="1" wrap="square" lIns="91425" tIns="91425" rIns="91425" bIns="91425" anchor="t" anchorCtr="0">
            <a:noAutofit/>
          </a:bodyPr>
          <a:lstStyle/>
          <a:p>
            <a:pPr marL="182880" lvl="0" indent="-180340" algn="l" rtl="0">
              <a:spcBef>
                <a:spcPts val="0"/>
              </a:spcBef>
              <a:spcAft>
                <a:spcPts val="0"/>
              </a:spcAft>
              <a:buSzPts val="1400"/>
              <a:buChar char="■"/>
            </a:pPr>
            <a:r>
              <a:rPr lang="en"/>
              <a:t>Describe the reasons to start the treatment here</a:t>
            </a:r>
            <a:endParaRPr/>
          </a:p>
          <a:p>
            <a:pPr marL="182880" lvl="0" indent="-180340" algn="l" rtl="0">
              <a:spcBef>
                <a:spcPts val="0"/>
              </a:spcBef>
              <a:spcAft>
                <a:spcPts val="0"/>
              </a:spcAft>
              <a:buSzPts val="1400"/>
              <a:buChar char="■"/>
            </a:pPr>
            <a:r>
              <a:rPr lang="en"/>
              <a:t>Describe the reasons to start the treatment here</a:t>
            </a:r>
            <a:endParaRPr/>
          </a:p>
          <a:p>
            <a:pPr marL="182880" lvl="0" indent="-180340" algn="l" rtl="0">
              <a:spcBef>
                <a:spcPts val="0"/>
              </a:spcBef>
              <a:spcAft>
                <a:spcPts val="0"/>
              </a:spcAft>
              <a:buSzPts val="1400"/>
              <a:buChar char="■"/>
            </a:pPr>
            <a:r>
              <a:rPr lang="en"/>
              <a:t>Describe the reasons to start the treatment here</a:t>
            </a:r>
            <a:endParaRPr/>
          </a:p>
          <a:p>
            <a:pPr marL="182880" lvl="0" indent="-180340" algn="l" rtl="0">
              <a:spcBef>
                <a:spcPts val="0"/>
              </a:spcBef>
              <a:spcAft>
                <a:spcPts val="0"/>
              </a:spcAft>
              <a:buSzPts val="1400"/>
              <a:buChar char="■"/>
            </a:pPr>
            <a:r>
              <a:rPr lang="en"/>
              <a:t>Describe the reasons to start the treatment here</a:t>
            </a:r>
            <a:endParaRPr/>
          </a:p>
        </p:txBody>
      </p:sp>
      <p:sp>
        <p:nvSpPr>
          <p:cNvPr id="937" name="Google Shape;937;p54"/>
          <p:cNvSpPr/>
          <p:nvPr/>
        </p:nvSpPr>
        <p:spPr>
          <a:xfrm>
            <a:off x="2397568" y="1369243"/>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4"/>
          <p:cNvSpPr/>
          <p:nvPr/>
        </p:nvSpPr>
        <p:spPr>
          <a:xfrm>
            <a:off x="6001246" y="1369243"/>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CONTRAINDICATIONS &amp; INDICATIONS </a:t>
            </a:r>
            <a:endParaRPr/>
          </a:p>
        </p:txBody>
      </p:sp>
      <p:sp>
        <p:nvSpPr>
          <p:cNvPr id="940" name="Google Shape;940;p54"/>
          <p:cNvSpPr txBox="1">
            <a:spLocks noGrp="1"/>
          </p:cNvSpPr>
          <p:nvPr>
            <p:ph type="subTitle" idx="1"/>
          </p:nvPr>
        </p:nvSpPr>
        <p:spPr>
          <a:xfrm>
            <a:off x="1283367" y="2020800"/>
            <a:ext cx="2973600" cy="52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CONTRAINDICATIONS</a:t>
            </a:r>
            <a:endParaRPr/>
          </a:p>
        </p:txBody>
      </p:sp>
      <p:sp>
        <p:nvSpPr>
          <p:cNvPr id="941" name="Google Shape;941;p54"/>
          <p:cNvSpPr txBox="1">
            <a:spLocks noGrp="1"/>
          </p:cNvSpPr>
          <p:nvPr>
            <p:ph type="subTitle" idx="2"/>
          </p:nvPr>
        </p:nvSpPr>
        <p:spPr>
          <a:xfrm>
            <a:off x="4887045" y="2020800"/>
            <a:ext cx="2973600" cy="52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INDICATIONS </a:t>
            </a:r>
            <a:endParaRPr/>
          </a:p>
        </p:txBody>
      </p:sp>
      <p:grpSp>
        <p:nvGrpSpPr>
          <p:cNvPr id="942" name="Google Shape;942;p54"/>
          <p:cNvGrpSpPr/>
          <p:nvPr/>
        </p:nvGrpSpPr>
        <p:grpSpPr>
          <a:xfrm>
            <a:off x="6195726" y="1522784"/>
            <a:ext cx="356196" cy="265631"/>
            <a:chOff x="5216456" y="3725484"/>
            <a:chExt cx="356196" cy="265631"/>
          </a:xfrm>
        </p:grpSpPr>
        <p:sp>
          <p:nvSpPr>
            <p:cNvPr id="943" name="Google Shape;943;p5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54"/>
          <p:cNvGrpSpPr/>
          <p:nvPr/>
        </p:nvGrpSpPr>
        <p:grpSpPr>
          <a:xfrm>
            <a:off x="2611351" y="1496216"/>
            <a:ext cx="317645" cy="318757"/>
            <a:chOff x="5779408" y="3699191"/>
            <a:chExt cx="317645" cy="318757"/>
          </a:xfrm>
        </p:grpSpPr>
        <p:sp>
          <p:nvSpPr>
            <p:cNvPr id="946" name="Google Shape;946;p5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51"/>
        <p:cNvGrpSpPr/>
        <p:nvPr/>
      </p:nvGrpSpPr>
      <p:grpSpPr>
        <a:xfrm>
          <a:off x="0" y="0"/>
          <a:ext cx="0" cy="0"/>
          <a:chOff x="0" y="0"/>
          <a:chExt cx="0" cy="0"/>
        </a:xfrm>
      </p:grpSpPr>
      <p:sp>
        <p:nvSpPr>
          <p:cNvPr id="952" name="Google Shape;952;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POST-PREVENTION</a:t>
            </a:r>
            <a:endParaRPr/>
          </a:p>
        </p:txBody>
      </p:sp>
      <p:sp>
        <p:nvSpPr>
          <p:cNvPr id="953" name="Google Shape;953;p55"/>
          <p:cNvSpPr/>
          <p:nvPr/>
        </p:nvSpPr>
        <p:spPr>
          <a:xfrm>
            <a:off x="3264472" y="1368944"/>
            <a:ext cx="735300" cy="73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a:off x="3264478" y="2461069"/>
            <a:ext cx="735300" cy="73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3264472" y="3575031"/>
            <a:ext cx="735300" cy="73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5"/>
          <p:cNvSpPr/>
          <p:nvPr/>
        </p:nvSpPr>
        <p:spPr>
          <a:xfrm>
            <a:off x="5144228" y="3575031"/>
            <a:ext cx="735300" cy="73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5"/>
          <p:cNvSpPr/>
          <p:nvPr/>
        </p:nvSpPr>
        <p:spPr>
          <a:xfrm>
            <a:off x="5144228" y="2461069"/>
            <a:ext cx="735300" cy="73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5144228" y="1368944"/>
            <a:ext cx="735300" cy="73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719950" y="1341185"/>
            <a:ext cx="2294700" cy="437400"/>
          </a:xfrm>
          <a:prstGeom prst="roundRect">
            <a:avLst>
              <a:gd name="adj" fmla="val 0"/>
            </a:avLst>
          </a:prstGeom>
          <a:noFill/>
          <a:ln>
            <a:noFill/>
          </a:ln>
        </p:spPr>
        <p:txBody>
          <a:bodyPr spcFirstLastPara="1" wrap="square" lIns="0" tIns="91425" rIns="0" bIns="91425" anchor="b" anchorCtr="0">
            <a:noAutofit/>
          </a:bodyPr>
          <a:lstStyle/>
          <a:p>
            <a:pPr marL="0" lvl="0" indent="0" algn="l" rtl="0">
              <a:spcBef>
                <a:spcPts val="0"/>
              </a:spcBef>
              <a:spcAft>
                <a:spcPts val="0"/>
              </a:spcAft>
              <a:buNone/>
            </a:pPr>
            <a:r>
              <a:rPr lang="en" sz="2500">
                <a:solidFill>
                  <a:schemeClr val="dk2"/>
                </a:solidFill>
                <a:latin typeface="Cuprum SemiBold"/>
                <a:ea typeface="Cuprum SemiBold"/>
                <a:cs typeface="Cuprum SemiBold"/>
                <a:sym typeface="Cuprum SemiBold"/>
              </a:rPr>
              <a:t>MERCURY</a:t>
            </a:r>
            <a:endParaRPr sz="2500">
              <a:solidFill>
                <a:schemeClr val="dk2"/>
              </a:solidFill>
              <a:latin typeface="Cuprum SemiBold"/>
              <a:ea typeface="Cuprum SemiBold"/>
              <a:cs typeface="Cuprum SemiBold"/>
              <a:sym typeface="Cuprum SemiBold"/>
            </a:endParaRPr>
          </a:p>
        </p:txBody>
      </p:sp>
      <p:sp>
        <p:nvSpPr>
          <p:cNvPr id="960" name="Google Shape;960;p55"/>
          <p:cNvSpPr/>
          <p:nvPr/>
        </p:nvSpPr>
        <p:spPr>
          <a:xfrm>
            <a:off x="6129350" y="1341185"/>
            <a:ext cx="2294700" cy="437400"/>
          </a:xfrm>
          <a:prstGeom prst="roundRect">
            <a:avLst>
              <a:gd name="adj" fmla="val 0"/>
            </a:avLst>
          </a:prstGeom>
          <a:noFill/>
          <a:ln>
            <a:noFill/>
          </a:ln>
        </p:spPr>
        <p:txBody>
          <a:bodyPr spcFirstLastPara="1" wrap="square" lIns="0" tIns="91425" rIns="0" bIns="91425" anchor="b" anchorCtr="0">
            <a:noAutofit/>
          </a:bodyPr>
          <a:lstStyle/>
          <a:p>
            <a:pPr marL="0" lvl="0" indent="0" algn="r" rtl="0">
              <a:spcBef>
                <a:spcPts val="0"/>
              </a:spcBef>
              <a:spcAft>
                <a:spcPts val="0"/>
              </a:spcAft>
              <a:buNone/>
            </a:pPr>
            <a:r>
              <a:rPr lang="en" sz="2500">
                <a:solidFill>
                  <a:schemeClr val="dk2"/>
                </a:solidFill>
                <a:latin typeface="Cuprum SemiBold"/>
                <a:ea typeface="Cuprum SemiBold"/>
                <a:cs typeface="Cuprum SemiBold"/>
                <a:sym typeface="Cuprum SemiBold"/>
              </a:rPr>
              <a:t>NEPTUNE</a:t>
            </a:r>
            <a:endParaRPr sz="2500">
              <a:solidFill>
                <a:schemeClr val="dk2"/>
              </a:solidFill>
              <a:latin typeface="Cuprum SemiBold"/>
              <a:ea typeface="Cuprum SemiBold"/>
              <a:cs typeface="Cuprum SemiBold"/>
              <a:sym typeface="Cuprum SemiBold"/>
            </a:endParaRPr>
          </a:p>
        </p:txBody>
      </p:sp>
      <p:sp>
        <p:nvSpPr>
          <p:cNvPr id="961" name="Google Shape;961;p55"/>
          <p:cNvSpPr/>
          <p:nvPr/>
        </p:nvSpPr>
        <p:spPr>
          <a:xfrm>
            <a:off x="719950" y="2413324"/>
            <a:ext cx="2294700" cy="436500"/>
          </a:xfrm>
          <a:prstGeom prst="roundRect">
            <a:avLst>
              <a:gd name="adj" fmla="val 0"/>
            </a:avLst>
          </a:prstGeom>
          <a:noFill/>
          <a:ln>
            <a:noFill/>
          </a:ln>
        </p:spPr>
        <p:txBody>
          <a:bodyPr spcFirstLastPara="1" wrap="square" lIns="0" tIns="91425" rIns="0" bIns="91425" anchor="b" anchorCtr="0">
            <a:noAutofit/>
          </a:bodyPr>
          <a:lstStyle/>
          <a:p>
            <a:pPr marL="0" lvl="0" indent="0" algn="l" rtl="0">
              <a:spcBef>
                <a:spcPts val="0"/>
              </a:spcBef>
              <a:spcAft>
                <a:spcPts val="0"/>
              </a:spcAft>
              <a:buNone/>
            </a:pPr>
            <a:r>
              <a:rPr lang="en" sz="2500">
                <a:solidFill>
                  <a:schemeClr val="dk2"/>
                </a:solidFill>
                <a:latin typeface="Cuprum SemiBold"/>
                <a:ea typeface="Cuprum SemiBold"/>
                <a:cs typeface="Cuprum SemiBold"/>
                <a:sym typeface="Cuprum SemiBold"/>
              </a:rPr>
              <a:t>JUPITER</a:t>
            </a:r>
            <a:endParaRPr sz="2500">
              <a:solidFill>
                <a:schemeClr val="dk2"/>
              </a:solidFill>
              <a:latin typeface="Cuprum SemiBold"/>
              <a:ea typeface="Cuprum SemiBold"/>
              <a:cs typeface="Cuprum SemiBold"/>
              <a:sym typeface="Cuprum SemiBold"/>
            </a:endParaRPr>
          </a:p>
        </p:txBody>
      </p:sp>
      <p:sp>
        <p:nvSpPr>
          <p:cNvPr id="962" name="Google Shape;962;p55"/>
          <p:cNvSpPr txBox="1"/>
          <p:nvPr/>
        </p:nvSpPr>
        <p:spPr>
          <a:xfrm>
            <a:off x="719950" y="2704294"/>
            <a:ext cx="2294700" cy="535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Jupiter is a gas giant and the biggest planet</a:t>
            </a:r>
            <a:endParaRPr>
              <a:solidFill>
                <a:schemeClr val="dk1"/>
              </a:solidFill>
              <a:latin typeface="Actor"/>
              <a:ea typeface="Actor"/>
              <a:cs typeface="Actor"/>
              <a:sym typeface="Actor"/>
            </a:endParaRPr>
          </a:p>
        </p:txBody>
      </p:sp>
      <p:sp>
        <p:nvSpPr>
          <p:cNvPr id="963" name="Google Shape;963;p55"/>
          <p:cNvSpPr/>
          <p:nvPr/>
        </p:nvSpPr>
        <p:spPr>
          <a:xfrm>
            <a:off x="719950" y="3528213"/>
            <a:ext cx="2294100" cy="437400"/>
          </a:xfrm>
          <a:prstGeom prst="roundRect">
            <a:avLst>
              <a:gd name="adj" fmla="val 0"/>
            </a:avLst>
          </a:prstGeom>
          <a:noFill/>
          <a:ln>
            <a:noFill/>
          </a:ln>
        </p:spPr>
        <p:txBody>
          <a:bodyPr spcFirstLastPara="1" wrap="square" lIns="0" tIns="91425" rIns="0" bIns="91425" anchor="b" anchorCtr="0">
            <a:noAutofit/>
          </a:bodyPr>
          <a:lstStyle/>
          <a:p>
            <a:pPr marL="0" lvl="0" indent="0" algn="l" rtl="0">
              <a:spcBef>
                <a:spcPts val="0"/>
              </a:spcBef>
              <a:spcAft>
                <a:spcPts val="0"/>
              </a:spcAft>
              <a:buNone/>
            </a:pPr>
            <a:r>
              <a:rPr lang="en" sz="2500">
                <a:solidFill>
                  <a:schemeClr val="dk2"/>
                </a:solidFill>
                <a:latin typeface="Cuprum SemiBold"/>
                <a:ea typeface="Cuprum SemiBold"/>
                <a:cs typeface="Cuprum SemiBold"/>
                <a:sym typeface="Cuprum SemiBold"/>
              </a:rPr>
              <a:t>MARS</a:t>
            </a:r>
            <a:endParaRPr sz="2500">
              <a:solidFill>
                <a:schemeClr val="dk2"/>
              </a:solidFill>
              <a:latin typeface="Cuprum SemiBold"/>
              <a:ea typeface="Cuprum SemiBold"/>
              <a:cs typeface="Cuprum SemiBold"/>
              <a:sym typeface="Cuprum SemiBold"/>
            </a:endParaRPr>
          </a:p>
        </p:txBody>
      </p:sp>
      <p:sp>
        <p:nvSpPr>
          <p:cNvPr id="964" name="Google Shape;964;p55"/>
          <p:cNvSpPr txBox="1"/>
          <p:nvPr/>
        </p:nvSpPr>
        <p:spPr>
          <a:xfrm>
            <a:off x="719950" y="3821943"/>
            <a:ext cx="2294700" cy="5313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Despite being red, Mars is actually a cold place</a:t>
            </a:r>
            <a:endParaRPr>
              <a:solidFill>
                <a:schemeClr val="dk1"/>
              </a:solidFill>
              <a:latin typeface="Actor"/>
              <a:ea typeface="Actor"/>
              <a:cs typeface="Actor"/>
              <a:sym typeface="Actor"/>
            </a:endParaRPr>
          </a:p>
        </p:txBody>
      </p:sp>
      <p:sp>
        <p:nvSpPr>
          <p:cNvPr id="965" name="Google Shape;965;p55"/>
          <p:cNvSpPr/>
          <p:nvPr/>
        </p:nvSpPr>
        <p:spPr>
          <a:xfrm>
            <a:off x="6129350" y="3529737"/>
            <a:ext cx="2294700" cy="437400"/>
          </a:xfrm>
          <a:prstGeom prst="roundRect">
            <a:avLst>
              <a:gd name="adj" fmla="val 0"/>
            </a:avLst>
          </a:prstGeom>
          <a:noFill/>
          <a:ln>
            <a:noFill/>
          </a:ln>
        </p:spPr>
        <p:txBody>
          <a:bodyPr spcFirstLastPara="1" wrap="square" lIns="0" tIns="91425" rIns="0" bIns="91425" anchor="b" anchorCtr="0">
            <a:noAutofit/>
          </a:bodyPr>
          <a:lstStyle/>
          <a:p>
            <a:pPr marL="0" lvl="0" indent="0" algn="r" rtl="0">
              <a:spcBef>
                <a:spcPts val="0"/>
              </a:spcBef>
              <a:spcAft>
                <a:spcPts val="0"/>
              </a:spcAft>
              <a:buNone/>
            </a:pPr>
            <a:r>
              <a:rPr lang="en" sz="2500">
                <a:solidFill>
                  <a:schemeClr val="dk2"/>
                </a:solidFill>
                <a:latin typeface="Cuprum SemiBold"/>
                <a:ea typeface="Cuprum SemiBold"/>
                <a:cs typeface="Cuprum SemiBold"/>
                <a:sym typeface="Cuprum SemiBold"/>
              </a:rPr>
              <a:t>SATURN</a:t>
            </a:r>
            <a:endParaRPr sz="2500">
              <a:solidFill>
                <a:schemeClr val="dk2"/>
              </a:solidFill>
              <a:latin typeface="Cuprum SemiBold"/>
              <a:ea typeface="Cuprum SemiBold"/>
              <a:cs typeface="Cuprum SemiBold"/>
              <a:sym typeface="Cuprum SemiBold"/>
            </a:endParaRPr>
          </a:p>
        </p:txBody>
      </p:sp>
      <p:sp>
        <p:nvSpPr>
          <p:cNvPr id="966" name="Google Shape;966;p55"/>
          <p:cNvSpPr txBox="1"/>
          <p:nvPr/>
        </p:nvSpPr>
        <p:spPr>
          <a:xfrm>
            <a:off x="6129350" y="3825846"/>
            <a:ext cx="2294700" cy="5313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a:solidFill>
                  <a:schemeClr val="dk1"/>
                </a:solidFill>
                <a:latin typeface="Actor"/>
                <a:ea typeface="Actor"/>
                <a:cs typeface="Actor"/>
                <a:sym typeface="Actor"/>
              </a:rPr>
              <a:t>Saturn is a gas giant and has several rings</a:t>
            </a:r>
            <a:endParaRPr>
              <a:solidFill>
                <a:schemeClr val="dk1"/>
              </a:solidFill>
              <a:latin typeface="Actor"/>
              <a:ea typeface="Actor"/>
              <a:cs typeface="Actor"/>
              <a:sym typeface="Actor"/>
            </a:endParaRPr>
          </a:p>
        </p:txBody>
      </p:sp>
      <p:sp>
        <p:nvSpPr>
          <p:cNvPr id="967" name="Google Shape;967;p55"/>
          <p:cNvSpPr/>
          <p:nvPr/>
        </p:nvSpPr>
        <p:spPr>
          <a:xfrm>
            <a:off x="6129950" y="2414084"/>
            <a:ext cx="2294100" cy="436500"/>
          </a:xfrm>
          <a:prstGeom prst="roundRect">
            <a:avLst>
              <a:gd name="adj" fmla="val 0"/>
            </a:avLst>
          </a:prstGeom>
          <a:noFill/>
          <a:ln>
            <a:noFill/>
          </a:ln>
        </p:spPr>
        <p:txBody>
          <a:bodyPr spcFirstLastPara="1" wrap="square" lIns="0" tIns="91425" rIns="0" bIns="91425" anchor="b" anchorCtr="0">
            <a:noAutofit/>
          </a:bodyPr>
          <a:lstStyle/>
          <a:p>
            <a:pPr marL="0" lvl="0" indent="0" algn="r" rtl="0">
              <a:spcBef>
                <a:spcPts val="0"/>
              </a:spcBef>
              <a:spcAft>
                <a:spcPts val="0"/>
              </a:spcAft>
              <a:buNone/>
            </a:pPr>
            <a:r>
              <a:rPr lang="en" sz="2500">
                <a:solidFill>
                  <a:schemeClr val="dk2"/>
                </a:solidFill>
                <a:latin typeface="Cuprum SemiBold"/>
                <a:ea typeface="Cuprum SemiBold"/>
                <a:cs typeface="Cuprum SemiBold"/>
                <a:sym typeface="Cuprum SemiBold"/>
              </a:rPr>
              <a:t>EARTH</a:t>
            </a:r>
            <a:endParaRPr sz="2500">
              <a:solidFill>
                <a:schemeClr val="dk2"/>
              </a:solidFill>
              <a:latin typeface="Cuprum SemiBold"/>
              <a:ea typeface="Cuprum SemiBold"/>
              <a:cs typeface="Cuprum SemiBold"/>
              <a:sym typeface="Cuprum SemiBold"/>
            </a:endParaRPr>
          </a:p>
        </p:txBody>
      </p:sp>
      <p:sp>
        <p:nvSpPr>
          <p:cNvPr id="968" name="Google Shape;968;p55"/>
          <p:cNvSpPr txBox="1"/>
          <p:nvPr/>
        </p:nvSpPr>
        <p:spPr>
          <a:xfrm>
            <a:off x="6129350" y="2708933"/>
            <a:ext cx="2294700" cy="535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a:solidFill>
                  <a:schemeClr val="dk1"/>
                </a:solidFill>
                <a:latin typeface="Actor"/>
                <a:ea typeface="Actor"/>
                <a:cs typeface="Actor"/>
                <a:sym typeface="Actor"/>
              </a:rPr>
              <a:t>Earth is the third planet from the Sun</a:t>
            </a:r>
            <a:endParaRPr>
              <a:solidFill>
                <a:schemeClr val="dk1"/>
              </a:solidFill>
              <a:latin typeface="Actor"/>
              <a:ea typeface="Actor"/>
              <a:cs typeface="Actor"/>
              <a:sym typeface="Actor"/>
            </a:endParaRPr>
          </a:p>
        </p:txBody>
      </p:sp>
      <p:sp>
        <p:nvSpPr>
          <p:cNvPr id="969" name="Google Shape;969;p55"/>
          <p:cNvSpPr txBox="1"/>
          <p:nvPr/>
        </p:nvSpPr>
        <p:spPr>
          <a:xfrm>
            <a:off x="719950" y="1634210"/>
            <a:ext cx="2294700" cy="5397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a:solidFill>
                  <a:schemeClr val="dk1"/>
                </a:solidFill>
                <a:latin typeface="Actor"/>
                <a:ea typeface="Actor"/>
                <a:cs typeface="Actor"/>
                <a:sym typeface="Actor"/>
              </a:rPr>
              <a:t>Mercury is the closest planet to the Sun</a:t>
            </a:r>
            <a:endParaRPr>
              <a:solidFill>
                <a:schemeClr val="dk1"/>
              </a:solidFill>
              <a:latin typeface="Actor"/>
              <a:ea typeface="Actor"/>
              <a:cs typeface="Actor"/>
              <a:sym typeface="Actor"/>
            </a:endParaRPr>
          </a:p>
        </p:txBody>
      </p:sp>
      <p:sp>
        <p:nvSpPr>
          <p:cNvPr id="970" name="Google Shape;970;p55"/>
          <p:cNvSpPr txBox="1"/>
          <p:nvPr/>
        </p:nvSpPr>
        <p:spPr>
          <a:xfrm>
            <a:off x="6129350" y="1639698"/>
            <a:ext cx="2294700" cy="5397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a:solidFill>
                  <a:schemeClr val="dk1"/>
                </a:solidFill>
                <a:latin typeface="Actor"/>
                <a:ea typeface="Actor"/>
                <a:cs typeface="Actor"/>
                <a:sym typeface="Actor"/>
              </a:rPr>
              <a:t>Neptune is the farthest planet from the Sun</a:t>
            </a:r>
            <a:endParaRPr>
              <a:solidFill>
                <a:schemeClr val="dk1"/>
              </a:solidFill>
              <a:latin typeface="Actor"/>
              <a:ea typeface="Actor"/>
              <a:cs typeface="Actor"/>
              <a:sym typeface="Actor"/>
            </a:endParaRPr>
          </a:p>
        </p:txBody>
      </p:sp>
      <p:grpSp>
        <p:nvGrpSpPr>
          <p:cNvPr id="971" name="Google Shape;971;p55"/>
          <p:cNvGrpSpPr/>
          <p:nvPr/>
        </p:nvGrpSpPr>
        <p:grpSpPr>
          <a:xfrm>
            <a:off x="5407185" y="3759288"/>
            <a:ext cx="209383" cy="366778"/>
            <a:chOff x="6275635" y="4282651"/>
            <a:chExt cx="209383" cy="366778"/>
          </a:xfrm>
        </p:grpSpPr>
        <p:sp>
          <p:nvSpPr>
            <p:cNvPr id="972" name="Google Shape;972;p5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55"/>
          <p:cNvGrpSpPr/>
          <p:nvPr/>
        </p:nvGrpSpPr>
        <p:grpSpPr>
          <a:xfrm>
            <a:off x="3491986" y="3759483"/>
            <a:ext cx="280292" cy="366396"/>
            <a:chOff x="6701186" y="4283033"/>
            <a:chExt cx="280292" cy="366396"/>
          </a:xfrm>
        </p:grpSpPr>
        <p:sp>
          <p:nvSpPr>
            <p:cNvPr id="975" name="Google Shape;975;p5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 name="Google Shape;977;p55"/>
          <p:cNvSpPr/>
          <p:nvPr/>
        </p:nvSpPr>
        <p:spPr>
          <a:xfrm>
            <a:off x="3529523" y="2652019"/>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 name="Google Shape;978;p55"/>
          <p:cNvGrpSpPr/>
          <p:nvPr/>
        </p:nvGrpSpPr>
        <p:grpSpPr>
          <a:xfrm>
            <a:off x="5381762" y="2651951"/>
            <a:ext cx="260223" cy="353527"/>
            <a:chOff x="6266525" y="3807788"/>
            <a:chExt cx="260223" cy="353527"/>
          </a:xfrm>
        </p:grpSpPr>
        <p:sp>
          <p:nvSpPr>
            <p:cNvPr id="979" name="Google Shape;979;p5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55"/>
          <p:cNvGrpSpPr/>
          <p:nvPr/>
        </p:nvGrpSpPr>
        <p:grpSpPr>
          <a:xfrm>
            <a:off x="3455569" y="1560599"/>
            <a:ext cx="353113" cy="351998"/>
            <a:chOff x="6664394" y="3346974"/>
            <a:chExt cx="353113" cy="351998"/>
          </a:xfrm>
        </p:grpSpPr>
        <p:sp>
          <p:nvSpPr>
            <p:cNvPr id="984" name="Google Shape;984;p5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55"/>
          <p:cNvGrpSpPr/>
          <p:nvPr/>
        </p:nvGrpSpPr>
        <p:grpSpPr>
          <a:xfrm>
            <a:off x="5336067" y="1564218"/>
            <a:ext cx="351615" cy="350373"/>
            <a:chOff x="6203579" y="3348981"/>
            <a:chExt cx="351615" cy="350373"/>
          </a:xfrm>
        </p:grpSpPr>
        <p:sp>
          <p:nvSpPr>
            <p:cNvPr id="990" name="Google Shape;990;p5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95" name="Google Shape;995;p55"/>
          <p:cNvCxnSpPr>
            <a:stCxn id="953" idx="2"/>
            <a:endCxn id="954" idx="0"/>
          </p:cNvCxnSpPr>
          <p:nvPr/>
        </p:nvCxnSpPr>
        <p:spPr>
          <a:xfrm>
            <a:off x="3632122" y="2104244"/>
            <a:ext cx="0" cy="356700"/>
          </a:xfrm>
          <a:prstGeom prst="straightConnector1">
            <a:avLst/>
          </a:prstGeom>
          <a:noFill/>
          <a:ln w="19050" cap="flat" cmpd="sng">
            <a:solidFill>
              <a:schemeClr val="dk2"/>
            </a:solidFill>
            <a:prstDash val="solid"/>
            <a:round/>
            <a:headEnd type="none" w="med" len="med"/>
            <a:tailEnd type="none" w="med" len="med"/>
          </a:ln>
        </p:spPr>
      </p:cxnSp>
      <p:cxnSp>
        <p:nvCxnSpPr>
          <p:cNvPr id="996" name="Google Shape;996;p55"/>
          <p:cNvCxnSpPr>
            <a:stCxn id="954" idx="2"/>
            <a:endCxn id="955" idx="0"/>
          </p:cNvCxnSpPr>
          <p:nvPr/>
        </p:nvCxnSpPr>
        <p:spPr>
          <a:xfrm>
            <a:off x="3632128" y="3196369"/>
            <a:ext cx="0" cy="378600"/>
          </a:xfrm>
          <a:prstGeom prst="straightConnector1">
            <a:avLst/>
          </a:prstGeom>
          <a:noFill/>
          <a:ln w="19050" cap="flat" cmpd="sng">
            <a:solidFill>
              <a:schemeClr val="dk2"/>
            </a:solidFill>
            <a:prstDash val="solid"/>
            <a:round/>
            <a:headEnd type="none" w="med" len="med"/>
            <a:tailEnd type="none" w="med" len="med"/>
          </a:ln>
        </p:spPr>
      </p:cxnSp>
      <p:cxnSp>
        <p:nvCxnSpPr>
          <p:cNvPr id="997" name="Google Shape;997;p55"/>
          <p:cNvCxnSpPr>
            <a:stCxn id="953" idx="3"/>
            <a:endCxn id="958" idx="1"/>
          </p:cNvCxnSpPr>
          <p:nvPr/>
        </p:nvCxnSpPr>
        <p:spPr>
          <a:xfrm>
            <a:off x="3999772" y="1736594"/>
            <a:ext cx="1144500" cy="0"/>
          </a:xfrm>
          <a:prstGeom prst="straightConnector1">
            <a:avLst/>
          </a:prstGeom>
          <a:noFill/>
          <a:ln w="19050" cap="flat" cmpd="sng">
            <a:solidFill>
              <a:schemeClr val="dk2"/>
            </a:solidFill>
            <a:prstDash val="solid"/>
            <a:round/>
            <a:headEnd type="none" w="med" len="med"/>
            <a:tailEnd type="none" w="med" len="med"/>
          </a:ln>
        </p:spPr>
      </p:cxnSp>
      <p:cxnSp>
        <p:nvCxnSpPr>
          <p:cNvPr id="998" name="Google Shape;998;p55"/>
          <p:cNvCxnSpPr>
            <a:stCxn id="958" idx="2"/>
            <a:endCxn id="957" idx="0"/>
          </p:cNvCxnSpPr>
          <p:nvPr/>
        </p:nvCxnSpPr>
        <p:spPr>
          <a:xfrm>
            <a:off x="5511878" y="2104244"/>
            <a:ext cx="0" cy="356700"/>
          </a:xfrm>
          <a:prstGeom prst="straightConnector1">
            <a:avLst/>
          </a:prstGeom>
          <a:noFill/>
          <a:ln w="9525" cap="flat" cmpd="sng">
            <a:solidFill>
              <a:schemeClr val="dk2"/>
            </a:solidFill>
            <a:prstDash val="solid"/>
            <a:round/>
            <a:headEnd type="none" w="med" len="med"/>
            <a:tailEnd type="none" w="med" len="med"/>
          </a:ln>
        </p:spPr>
      </p:cxnSp>
      <p:cxnSp>
        <p:nvCxnSpPr>
          <p:cNvPr id="999" name="Google Shape;999;p55"/>
          <p:cNvCxnSpPr>
            <a:stCxn id="957" idx="2"/>
            <a:endCxn id="956" idx="0"/>
          </p:cNvCxnSpPr>
          <p:nvPr/>
        </p:nvCxnSpPr>
        <p:spPr>
          <a:xfrm>
            <a:off x="5511878" y="3196369"/>
            <a:ext cx="0" cy="378600"/>
          </a:xfrm>
          <a:prstGeom prst="straightConnector1">
            <a:avLst/>
          </a:prstGeom>
          <a:noFill/>
          <a:ln w="19050" cap="flat" cmpd="sng">
            <a:solidFill>
              <a:schemeClr val="dk2"/>
            </a:solidFill>
            <a:prstDash val="solid"/>
            <a:round/>
            <a:headEnd type="none" w="med" len="med"/>
            <a:tailEnd type="none" w="med" len="med"/>
          </a:ln>
        </p:spPr>
      </p:cxnSp>
      <p:cxnSp>
        <p:nvCxnSpPr>
          <p:cNvPr id="1000" name="Google Shape;1000;p55"/>
          <p:cNvCxnSpPr>
            <a:stCxn id="955" idx="3"/>
            <a:endCxn id="956" idx="1"/>
          </p:cNvCxnSpPr>
          <p:nvPr/>
        </p:nvCxnSpPr>
        <p:spPr>
          <a:xfrm>
            <a:off x="3999772" y="3942681"/>
            <a:ext cx="11445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04"/>
        <p:cNvGrpSpPr/>
        <p:nvPr/>
      </p:nvGrpSpPr>
      <p:grpSpPr>
        <a:xfrm>
          <a:off x="0" y="0"/>
          <a:ext cx="0" cy="0"/>
          <a:chOff x="0" y="0"/>
          <a:chExt cx="0" cy="0"/>
        </a:xfrm>
      </p:grpSpPr>
      <p:cxnSp>
        <p:nvCxnSpPr>
          <p:cNvPr id="1005" name="Google Shape;1005;p56"/>
          <p:cNvCxnSpPr>
            <a:stCxn id="1006" idx="3"/>
            <a:endCxn id="1007" idx="1"/>
          </p:cNvCxnSpPr>
          <p:nvPr/>
        </p:nvCxnSpPr>
        <p:spPr>
          <a:xfrm>
            <a:off x="2209087" y="2773968"/>
            <a:ext cx="586800" cy="0"/>
          </a:xfrm>
          <a:prstGeom prst="straightConnector1">
            <a:avLst/>
          </a:prstGeom>
          <a:noFill/>
          <a:ln w="19050" cap="flat" cmpd="sng">
            <a:solidFill>
              <a:srgbClr val="157A9E"/>
            </a:solidFill>
            <a:prstDash val="solid"/>
            <a:round/>
            <a:headEnd type="none" w="med" len="med"/>
            <a:tailEnd type="none" w="med" len="med"/>
          </a:ln>
        </p:spPr>
      </p:cxnSp>
      <p:sp>
        <p:nvSpPr>
          <p:cNvPr id="1008" name="Google Shape;1008;p56"/>
          <p:cNvSpPr/>
          <p:nvPr/>
        </p:nvSpPr>
        <p:spPr>
          <a:xfrm>
            <a:off x="7721751" y="2566200"/>
            <a:ext cx="472478"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6"/>
          <p:cNvSpPr/>
          <p:nvPr/>
        </p:nvSpPr>
        <p:spPr>
          <a:xfrm>
            <a:off x="1417687" y="2401518"/>
            <a:ext cx="791400" cy="744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Cuprum"/>
                <a:ea typeface="Cuprum"/>
                <a:cs typeface="Cuprum"/>
                <a:sym typeface="Cuprum"/>
              </a:rPr>
              <a:t>1</a:t>
            </a:r>
            <a:endParaRPr sz="3000">
              <a:solidFill>
                <a:schemeClr val="lt1"/>
              </a:solidFill>
              <a:latin typeface="Cuprum"/>
              <a:ea typeface="Cuprum"/>
              <a:cs typeface="Cuprum"/>
              <a:sym typeface="Cuprum"/>
            </a:endParaRPr>
          </a:p>
        </p:txBody>
      </p:sp>
      <p:sp>
        <p:nvSpPr>
          <p:cNvPr id="1007" name="Google Shape;1007;p56"/>
          <p:cNvSpPr/>
          <p:nvPr/>
        </p:nvSpPr>
        <p:spPr>
          <a:xfrm>
            <a:off x="2795896" y="2401518"/>
            <a:ext cx="791400" cy="744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Cuprum"/>
                <a:ea typeface="Cuprum"/>
                <a:cs typeface="Cuprum"/>
                <a:sym typeface="Cuprum"/>
              </a:rPr>
              <a:t>2</a:t>
            </a:r>
            <a:endParaRPr sz="3000">
              <a:solidFill>
                <a:schemeClr val="lt1"/>
              </a:solidFill>
              <a:latin typeface="Cuprum"/>
              <a:ea typeface="Cuprum"/>
              <a:cs typeface="Cuprum"/>
              <a:sym typeface="Cuprum"/>
            </a:endParaRPr>
          </a:p>
        </p:txBody>
      </p:sp>
      <p:sp>
        <p:nvSpPr>
          <p:cNvPr id="1009" name="Google Shape;1009;p56"/>
          <p:cNvSpPr/>
          <p:nvPr/>
        </p:nvSpPr>
        <p:spPr>
          <a:xfrm>
            <a:off x="4174055" y="2401518"/>
            <a:ext cx="791400" cy="744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Cuprum"/>
                <a:ea typeface="Cuprum"/>
                <a:cs typeface="Cuprum"/>
                <a:sym typeface="Cuprum"/>
              </a:rPr>
              <a:t>3</a:t>
            </a:r>
            <a:endParaRPr sz="3000">
              <a:solidFill>
                <a:schemeClr val="lt1"/>
              </a:solidFill>
              <a:latin typeface="Cuprum"/>
              <a:ea typeface="Cuprum"/>
              <a:cs typeface="Cuprum"/>
              <a:sym typeface="Cuprum"/>
            </a:endParaRPr>
          </a:p>
        </p:txBody>
      </p:sp>
      <p:sp>
        <p:nvSpPr>
          <p:cNvPr id="1010" name="Google Shape;1010;p56"/>
          <p:cNvSpPr/>
          <p:nvPr/>
        </p:nvSpPr>
        <p:spPr>
          <a:xfrm>
            <a:off x="5552215" y="2401518"/>
            <a:ext cx="791400" cy="744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Cuprum"/>
                <a:ea typeface="Cuprum"/>
                <a:cs typeface="Cuprum"/>
                <a:sym typeface="Cuprum"/>
              </a:rPr>
              <a:t>4</a:t>
            </a:r>
            <a:endParaRPr sz="3000">
              <a:solidFill>
                <a:schemeClr val="lt1"/>
              </a:solidFill>
              <a:latin typeface="Cuprum"/>
              <a:ea typeface="Cuprum"/>
              <a:cs typeface="Cuprum"/>
              <a:sym typeface="Cuprum"/>
            </a:endParaRPr>
          </a:p>
        </p:txBody>
      </p:sp>
      <p:sp>
        <p:nvSpPr>
          <p:cNvPr id="1011" name="Google Shape;1011;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TIMELINE</a:t>
            </a:r>
            <a:endParaRPr/>
          </a:p>
        </p:txBody>
      </p:sp>
      <p:sp>
        <p:nvSpPr>
          <p:cNvPr id="1012" name="Google Shape;1012;p56"/>
          <p:cNvSpPr txBox="1"/>
          <p:nvPr/>
        </p:nvSpPr>
        <p:spPr>
          <a:xfrm>
            <a:off x="835237" y="1452925"/>
            <a:ext cx="1956300" cy="387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a:solidFill>
                  <a:schemeClr val="dk2"/>
                </a:solidFill>
                <a:latin typeface="Cuprum"/>
                <a:ea typeface="Cuprum"/>
                <a:cs typeface="Cuprum"/>
                <a:sym typeface="Cuprum"/>
              </a:rPr>
              <a:t>VENUS</a:t>
            </a:r>
            <a:endParaRPr sz="2500">
              <a:solidFill>
                <a:schemeClr val="dk2"/>
              </a:solidFill>
              <a:latin typeface="Cuprum"/>
              <a:ea typeface="Cuprum"/>
              <a:cs typeface="Cuprum"/>
              <a:sym typeface="Cuprum"/>
            </a:endParaRPr>
          </a:p>
        </p:txBody>
      </p:sp>
      <p:sp>
        <p:nvSpPr>
          <p:cNvPr id="1013" name="Google Shape;1013;p56"/>
          <p:cNvSpPr txBox="1"/>
          <p:nvPr/>
        </p:nvSpPr>
        <p:spPr>
          <a:xfrm>
            <a:off x="835237" y="1687370"/>
            <a:ext cx="1956300" cy="54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ctor"/>
                <a:ea typeface="Actor"/>
                <a:cs typeface="Actor"/>
                <a:sym typeface="Actor"/>
              </a:rPr>
              <a:t>Venus is the second planet from the Sun</a:t>
            </a:r>
            <a:endParaRPr>
              <a:solidFill>
                <a:schemeClr val="dk1"/>
              </a:solidFill>
              <a:latin typeface="Actor"/>
              <a:ea typeface="Actor"/>
              <a:cs typeface="Actor"/>
              <a:sym typeface="Actor"/>
            </a:endParaRPr>
          </a:p>
        </p:txBody>
      </p:sp>
      <p:sp>
        <p:nvSpPr>
          <p:cNvPr id="1014" name="Google Shape;1014;p56"/>
          <p:cNvSpPr txBox="1"/>
          <p:nvPr/>
        </p:nvSpPr>
        <p:spPr>
          <a:xfrm>
            <a:off x="2215340" y="3402996"/>
            <a:ext cx="1953900" cy="38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a:solidFill>
                  <a:schemeClr val="dk2"/>
                </a:solidFill>
                <a:latin typeface="Cuprum"/>
                <a:ea typeface="Cuprum"/>
                <a:cs typeface="Cuprum"/>
                <a:sym typeface="Cuprum"/>
              </a:rPr>
              <a:t>MERCURY</a:t>
            </a:r>
            <a:endParaRPr sz="2500">
              <a:solidFill>
                <a:schemeClr val="dk2"/>
              </a:solidFill>
              <a:latin typeface="Cuprum"/>
              <a:ea typeface="Cuprum"/>
              <a:cs typeface="Cuprum"/>
              <a:sym typeface="Cuprum"/>
            </a:endParaRPr>
          </a:p>
        </p:txBody>
      </p:sp>
      <p:sp>
        <p:nvSpPr>
          <p:cNvPr id="1015" name="Google Shape;1015;p56"/>
          <p:cNvSpPr txBox="1"/>
          <p:nvPr/>
        </p:nvSpPr>
        <p:spPr>
          <a:xfrm>
            <a:off x="2215340" y="3632277"/>
            <a:ext cx="1953900" cy="54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ctor"/>
                <a:ea typeface="Actor"/>
                <a:cs typeface="Actor"/>
                <a:sym typeface="Actor"/>
              </a:rPr>
              <a:t>It’s the closest planet to the Sun</a:t>
            </a:r>
            <a:endParaRPr>
              <a:solidFill>
                <a:schemeClr val="dk1"/>
              </a:solidFill>
              <a:latin typeface="Actor"/>
              <a:ea typeface="Actor"/>
              <a:cs typeface="Actor"/>
              <a:sym typeface="Actor"/>
            </a:endParaRPr>
          </a:p>
        </p:txBody>
      </p:sp>
      <p:sp>
        <p:nvSpPr>
          <p:cNvPr id="1016" name="Google Shape;1016;p56"/>
          <p:cNvSpPr txBox="1"/>
          <p:nvPr/>
        </p:nvSpPr>
        <p:spPr>
          <a:xfrm>
            <a:off x="3593043" y="1452925"/>
            <a:ext cx="1956300" cy="387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a:solidFill>
                  <a:schemeClr val="dk2"/>
                </a:solidFill>
                <a:latin typeface="Cuprum"/>
                <a:ea typeface="Cuprum"/>
                <a:cs typeface="Cuprum"/>
                <a:sym typeface="Cuprum"/>
              </a:rPr>
              <a:t>MARS</a:t>
            </a:r>
            <a:endParaRPr sz="2500">
              <a:solidFill>
                <a:schemeClr val="dk2"/>
              </a:solidFill>
              <a:latin typeface="Cuprum"/>
              <a:ea typeface="Cuprum"/>
              <a:cs typeface="Cuprum"/>
              <a:sym typeface="Cuprum"/>
            </a:endParaRPr>
          </a:p>
        </p:txBody>
      </p:sp>
      <p:sp>
        <p:nvSpPr>
          <p:cNvPr id="1017" name="Google Shape;1017;p56"/>
          <p:cNvSpPr txBox="1"/>
          <p:nvPr/>
        </p:nvSpPr>
        <p:spPr>
          <a:xfrm>
            <a:off x="3593043" y="1687395"/>
            <a:ext cx="1956300" cy="54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ctor"/>
                <a:ea typeface="Actor"/>
                <a:cs typeface="Actor"/>
                <a:sym typeface="Actor"/>
              </a:rPr>
              <a:t>Despite being red, Mars is a cold place</a:t>
            </a:r>
            <a:endParaRPr>
              <a:solidFill>
                <a:schemeClr val="dk1"/>
              </a:solidFill>
              <a:latin typeface="Actor"/>
              <a:ea typeface="Actor"/>
              <a:cs typeface="Actor"/>
              <a:sym typeface="Actor"/>
            </a:endParaRPr>
          </a:p>
        </p:txBody>
      </p:sp>
      <p:sp>
        <p:nvSpPr>
          <p:cNvPr id="1018" name="Google Shape;1018;p56"/>
          <p:cNvSpPr txBox="1"/>
          <p:nvPr/>
        </p:nvSpPr>
        <p:spPr>
          <a:xfrm>
            <a:off x="4973146" y="3397684"/>
            <a:ext cx="1953900" cy="38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a:solidFill>
                  <a:schemeClr val="dk2"/>
                </a:solidFill>
                <a:latin typeface="Cuprum"/>
                <a:ea typeface="Cuprum"/>
                <a:cs typeface="Cuprum"/>
                <a:sym typeface="Cuprum"/>
              </a:rPr>
              <a:t>SATURN</a:t>
            </a:r>
            <a:endParaRPr sz="2500">
              <a:solidFill>
                <a:schemeClr val="dk2"/>
              </a:solidFill>
              <a:latin typeface="Cuprum"/>
              <a:ea typeface="Cuprum"/>
              <a:cs typeface="Cuprum"/>
              <a:sym typeface="Cuprum"/>
            </a:endParaRPr>
          </a:p>
        </p:txBody>
      </p:sp>
      <p:sp>
        <p:nvSpPr>
          <p:cNvPr id="1019" name="Google Shape;1019;p56"/>
          <p:cNvSpPr txBox="1"/>
          <p:nvPr/>
        </p:nvSpPr>
        <p:spPr>
          <a:xfrm>
            <a:off x="4973146" y="3624958"/>
            <a:ext cx="1953900" cy="54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ctor"/>
                <a:ea typeface="Actor"/>
                <a:cs typeface="Actor"/>
                <a:sym typeface="Actor"/>
              </a:rPr>
              <a:t>Saturn is a gas giant and has several rings</a:t>
            </a:r>
            <a:endParaRPr>
              <a:solidFill>
                <a:schemeClr val="dk1"/>
              </a:solidFill>
              <a:latin typeface="Actor"/>
              <a:ea typeface="Actor"/>
              <a:cs typeface="Actor"/>
              <a:sym typeface="Actor"/>
            </a:endParaRPr>
          </a:p>
        </p:txBody>
      </p:sp>
      <p:sp>
        <p:nvSpPr>
          <p:cNvPr id="1020" name="Google Shape;1020;p56"/>
          <p:cNvSpPr/>
          <p:nvPr/>
        </p:nvSpPr>
        <p:spPr>
          <a:xfrm>
            <a:off x="6933298" y="2401518"/>
            <a:ext cx="791400" cy="744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Cuprum"/>
                <a:ea typeface="Cuprum"/>
                <a:cs typeface="Cuprum"/>
                <a:sym typeface="Cuprum"/>
              </a:rPr>
              <a:t>5</a:t>
            </a:r>
            <a:endParaRPr sz="3000">
              <a:solidFill>
                <a:schemeClr val="lt1"/>
              </a:solidFill>
              <a:latin typeface="Cuprum"/>
              <a:ea typeface="Cuprum"/>
              <a:cs typeface="Cuprum"/>
              <a:sym typeface="Cuprum"/>
            </a:endParaRPr>
          </a:p>
        </p:txBody>
      </p:sp>
      <p:sp>
        <p:nvSpPr>
          <p:cNvPr id="1021" name="Google Shape;1021;p56"/>
          <p:cNvSpPr txBox="1"/>
          <p:nvPr/>
        </p:nvSpPr>
        <p:spPr>
          <a:xfrm>
            <a:off x="6350848" y="1452925"/>
            <a:ext cx="1956300" cy="387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a:solidFill>
                  <a:schemeClr val="dk2"/>
                </a:solidFill>
                <a:latin typeface="Cuprum"/>
                <a:ea typeface="Cuprum"/>
                <a:cs typeface="Cuprum"/>
                <a:sym typeface="Cuprum"/>
              </a:rPr>
              <a:t>JUPITER</a:t>
            </a:r>
            <a:endParaRPr sz="2500">
              <a:solidFill>
                <a:schemeClr val="dk2"/>
              </a:solidFill>
              <a:latin typeface="Cuprum"/>
              <a:ea typeface="Cuprum"/>
              <a:cs typeface="Cuprum"/>
              <a:sym typeface="Cuprum"/>
            </a:endParaRPr>
          </a:p>
        </p:txBody>
      </p:sp>
      <p:sp>
        <p:nvSpPr>
          <p:cNvPr id="1022" name="Google Shape;1022;p56"/>
          <p:cNvSpPr txBox="1"/>
          <p:nvPr/>
        </p:nvSpPr>
        <p:spPr>
          <a:xfrm>
            <a:off x="6350848" y="1687395"/>
            <a:ext cx="1956300" cy="54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ctor"/>
                <a:ea typeface="Actor"/>
                <a:cs typeface="Actor"/>
                <a:sym typeface="Actor"/>
              </a:rPr>
              <a:t>Jupiter is the biggest planet of them all</a:t>
            </a:r>
            <a:endParaRPr>
              <a:solidFill>
                <a:schemeClr val="dk1"/>
              </a:solidFill>
              <a:latin typeface="Actor"/>
              <a:ea typeface="Actor"/>
              <a:cs typeface="Actor"/>
              <a:sym typeface="Actor"/>
            </a:endParaRPr>
          </a:p>
        </p:txBody>
      </p:sp>
      <p:cxnSp>
        <p:nvCxnSpPr>
          <p:cNvPr id="1023" name="Google Shape;1023;p56"/>
          <p:cNvCxnSpPr>
            <a:stCxn id="1007" idx="3"/>
            <a:endCxn id="1009" idx="1"/>
          </p:cNvCxnSpPr>
          <p:nvPr/>
        </p:nvCxnSpPr>
        <p:spPr>
          <a:xfrm>
            <a:off x="3587296" y="2773968"/>
            <a:ext cx="586800" cy="0"/>
          </a:xfrm>
          <a:prstGeom prst="straightConnector1">
            <a:avLst/>
          </a:prstGeom>
          <a:noFill/>
          <a:ln w="19050" cap="flat" cmpd="sng">
            <a:solidFill>
              <a:srgbClr val="157A9E"/>
            </a:solidFill>
            <a:prstDash val="solid"/>
            <a:round/>
            <a:headEnd type="none" w="med" len="med"/>
            <a:tailEnd type="none" w="med" len="med"/>
          </a:ln>
        </p:spPr>
      </p:cxnSp>
      <p:cxnSp>
        <p:nvCxnSpPr>
          <p:cNvPr id="1024" name="Google Shape;1024;p56"/>
          <p:cNvCxnSpPr>
            <a:stCxn id="1009" idx="3"/>
            <a:endCxn id="1010" idx="1"/>
          </p:cNvCxnSpPr>
          <p:nvPr/>
        </p:nvCxnSpPr>
        <p:spPr>
          <a:xfrm>
            <a:off x="4965455" y="2773968"/>
            <a:ext cx="586800" cy="0"/>
          </a:xfrm>
          <a:prstGeom prst="straightConnector1">
            <a:avLst/>
          </a:prstGeom>
          <a:noFill/>
          <a:ln w="19050" cap="flat" cmpd="sng">
            <a:solidFill>
              <a:srgbClr val="157A9E"/>
            </a:solidFill>
            <a:prstDash val="solid"/>
            <a:round/>
            <a:headEnd type="none" w="med" len="med"/>
            <a:tailEnd type="none" w="med" len="med"/>
          </a:ln>
        </p:spPr>
      </p:cxnSp>
      <p:cxnSp>
        <p:nvCxnSpPr>
          <p:cNvPr id="1025" name="Google Shape;1025;p56"/>
          <p:cNvCxnSpPr>
            <a:stCxn id="1010" idx="3"/>
            <a:endCxn id="1020" idx="1"/>
          </p:cNvCxnSpPr>
          <p:nvPr/>
        </p:nvCxnSpPr>
        <p:spPr>
          <a:xfrm>
            <a:off x="6343615" y="2773968"/>
            <a:ext cx="589800" cy="0"/>
          </a:xfrm>
          <a:prstGeom prst="straightConnector1">
            <a:avLst/>
          </a:prstGeom>
          <a:noFill/>
          <a:ln w="19050" cap="flat" cmpd="sng">
            <a:solidFill>
              <a:srgbClr val="157A9E"/>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57"/>
          <p:cNvSpPr txBox="1">
            <a:spLocks noGrp="1"/>
          </p:cNvSpPr>
          <p:nvPr>
            <p:ph type="title"/>
          </p:nvPr>
        </p:nvSpPr>
        <p:spPr>
          <a:xfrm>
            <a:off x="2018400" y="611200"/>
            <a:ext cx="5107200" cy="133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148,000</a:t>
            </a:r>
            <a:endParaRPr/>
          </a:p>
        </p:txBody>
      </p:sp>
      <p:sp>
        <p:nvSpPr>
          <p:cNvPr id="1031" name="Google Shape;1031;p57"/>
          <p:cNvSpPr txBox="1">
            <a:spLocks noGrp="1"/>
          </p:cNvSpPr>
          <p:nvPr>
            <p:ph type="subTitle" idx="1"/>
          </p:nvPr>
        </p:nvSpPr>
        <p:spPr>
          <a:xfrm>
            <a:off x="2018400" y="1948225"/>
            <a:ext cx="5107200" cy="45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pic>
        <p:nvPicPr>
          <p:cNvPr id="1032" name="Google Shape;1032;p57"/>
          <p:cNvPicPr preferRelativeResize="0"/>
          <p:nvPr/>
        </p:nvPicPr>
        <p:blipFill>
          <a:blip r:embed="rId3">
            <a:alphaModFix/>
          </a:blip>
          <a:stretch>
            <a:fillRect/>
          </a:stretch>
        </p:blipFill>
        <p:spPr>
          <a:xfrm>
            <a:off x="1804976" y="2706675"/>
            <a:ext cx="5534024" cy="21887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36"/>
        <p:cNvGrpSpPr/>
        <p:nvPr/>
      </p:nvGrpSpPr>
      <p:grpSpPr>
        <a:xfrm>
          <a:off x="0" y="0"/>
          <a:ext cx="0" cy="0"/>
          <a:chOff x="0" y="0"/>
          <a:chExt cx="0" cy="0"/>
        </a:xfrm>
      </p:grpSpPr>
      <p:sp>
        <p:nvSpPr>
          <p:cNvPr id="1037" name="Google Shape;1037;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CONCLUSIONS</a:t>
            </a:r>
            <a:endParaRPr/>
          </a:p>
        </p:txBody>
      </p:sp>
      <p:sp>
        <p:nvSpPr>
          <p:cNvPr id="1038" name="Google Shape;1038;p58"/>
          <p:cNvSpPr txBox="1">
            <a:spLocks noGrp="1"/>
          </p:cNvSpPr>
          <p:nvPr>
            <p:ph type="body" idx="1"/>
          </p:nvPr>
        </p:nvSpPr>
        <p:spPr>
          <a:xfrm>
            <a:off x="1952850" y="1368125"/>
            <a:ext cx="5238300" cy="2892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Despite being red, Mars is actually a cold place. It’s full of iron oxide dust, which gives the planet its reddish cast</a:t>
            </a:r>
            <a:endParaRPr/>
          </a:p>
          <a:p>
            <a:pPr marL="457200" lvl="0" indent="-317500" algn="l" rtl="0">
              <a:spcBef>
                <a:spcPts val="1000"/>
              </a:spcBef>
              <a:spcAft>
                <a:spcPts val="0"/>
              </a:spcAft>
              <a:buSzPts val="1400"/>
              <a:buChar char="■"/>
            </a:pPr>
            <a:r>
              <a:rPr lang="en"/>
              <a:t>Mercury’s name has nothing to do with the liquid metal, since Mercury was named after a Roman god</a:t>
            </a:r>
            <a:endParaRPr/>
          </a:p>
          <a:p>
            <a:pPr marL="457200" lvl="0" indent="-317500" algn="l" rtl="0">
              <a:spcBef>
                <a:spcPts val="1000"/>
              </a:spcBef>
              <a:spcAft>
                <a:spcPts val="0"/>
              </a:spcAft>
              <a:buSzPts val="1400"/>
              <a:buChar char="■"/>
            </a:pPr>
            <a:r>
              <a:rPr lang="en"/>
              <a:t>Venus has a beautiful name and is the second planet from the Sun. It’s terribly hot, even hotter than Mercury</a:t>
            </a:r>
            <a:endParaRPr/>
          </a:p>
          <a:p>
            <a:pPr marL="457200" lvl="0" indent="-317500" algn="l" rtl="0">
              <a:spcBef>
                <a:spcPts val="1000"/>
              </a:spcBef>
              <a:spcAft>
                <a:spcPts val="0"/>
              </a:spcAft>
              <a:buSzPts val="1400"/>
              <a:buChar char="■"/>
            </a:pPr>
            <a:r>
              <a:rPr lang="en"/>
              <a:t>Earth is the third planet from the Sun and the only one that harbors life in the Solar System. This is where we all live</a:t>
            </a:r>
            <a:endParaRPr/>
          </a:p>
          <a:p>
            <a:pPr marL="457200" lvl="0" indent="-317500" algn="l" rtl="0">
              <a:spcBef>
                <a:spcPts val="1000"/>
              </a:spcBef>
              <a:spcAft>
                <a:spcPts val="0"/>
              </a:spcAft>
              <a:buSzPts val="1400"/>
              <a:buChar char="■"/>
            </a:pPr>
            <a:r>
              <a:rPr lang="en">
                <a:solidFill>
                  <a:srgbClr val="191919"/>
                </a:solidFill>
              </a:rPr>
              <a:t>Jupiter is a gas giant and the biggest planet in the Solar System. It's the fourth-brightest object in the night sky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5"/>
          <p:cNvSpPr txBox="1">
            <a:spLocks noGrp="1"/>
          </p:cNvSpPr>
          <p:nvPr>
            <p:ph type="subTitle" idx="9"/>
          </p:nvPr>
        </p:nvSpPr>
        <p:spPr>
          <a:xfrm>
            <a:off x="715125" y="1784068"/>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p>
        </p:txBody>
      </p:sp>
      <p:sp>
        <p:nvSpPr>
          <p:cNvPr id="426" name="Google Shape;426;p35"/>
          <p:cNvSpPr txBox="1">
            <a:spLocks noGrp="1"/>
          </p:cNvSpPr>
          <p:nvPr>
            <p:ph type="subTitle" idx="13"/>
          </p:nvPr>
        </p:nvSpPr>
        <p:spPr>
          <a:xfrm>
            <a:off x="3403812" y="1784068"/>
            <a:ext cx="2489781"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DATA DESCRIPTION</a:t>
            </a:r>
            <a:endParaRPr dirty="0"/>
          </a:p>
        </p:txBody>
      </p:sp>
      <p:sp>
        <p:nvSpPr>
          <p:cNvPr id="429" name="Google Shape;429;p35"/>
          <p:cNvSpPr txBox="1">
            <a:spLocks noGrp="1"/>
          </p:cNvSpPr>
          <p:nvPr>
            <p:ph type="title" idx="2"/>
          </p:nvPr>
        </p:nvSpPr>
        <p:spPr>
          <a:xfrm>
            <a:off x="1589350" y="1387650"/>
            <a:ext cx="5880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30" name="Google Shape;430;p35"/>
          <p:cNvSpPr txBox="1">
            <a:spLocks noGrp="1"/>
          </p:cNvSpPr>
          <p:nvPr>
            <p:ph type="title" idx="3"/>
          </p:nvPr>
        </p:nvSpPr>
        <p:spPr>
          <a:xfrm>
            <a:off x="4278000" y="1387650"/>
            <a:ext cx="5880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36" name="Google Shape;436;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38" name="Google Shape;438;p35"/>
          <p:cNvSpPr txBox="1">
            <a:spLocks noGrp="1"/>
          </p:cNvSpPr>
          <p:nvPr>
            <p:ph type="title" idx="16"/>
          </p:nvPr>
        </p:nvSpPr>
        <p:spPr>
          <a:xfrm>
            <a:off x="6966688" y="1387650"/>
            <a:ext cx="5880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40" name="Google Shape;440;p35"/>
          <p:cNvSpPr txBox="1">
            <a:spLocks noGrp="1"/>
          </p:cNvSpPr>
          <p:nvPr>
            <p:ph type="subTitle" idx="18"/>
          </p:nvPr>
        </p:nvSpPr>
        <p:spPr>
          <a:xfrm>
            <a:off x="6092499" y="1784068"/>
            <a:ext cx="2489781"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ATTRIBUTES</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42"/>
        <p:cNvGrpSpPr/>
        <p:nvPr/>
      </p:nvGrpSpPr>
      <p:grpSpPr>
        <a:xfrm>
          <a:off x="0" y="0"/>
          <a:ext cx="0" cy="0"/>
          <a:chOff x="0" y="0"/>
          <a:chExt cx="0" cy="0"/>
        </a:xfrm>
      </p:grpSpPr>
      <p:sp>
        <p:nvSpPr>
          <p:cNvPr id="1043" name="Google Shape;1043;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MULTIMEDIA</a:t>
            </a:r>
            <a:endParaRPr/>
          </a:p>
        </p:txBody>
      </p:sp>
      <p:grpSp>
        <p:nvGrpSpPr>
          <p:cNvPr id="1044" name="Google Shape;1044;p59"/>
          <p:cNvGrpSpPr/>
          <p:nvPr/>
        </p:nvGrpSpPr>
        <p:grpSpPr>
          <a:xfrm>
            <a:off x="3838225" y="1372200"/>
            <a:ext cx="3657000" cy="2399100"/>
            <a:chOff x="3838225" y="1372200"/>
            <a:chExt cx="3657000" cy="2399100"/>
          </a:xfrm>
        </p:grpSpPr>
        <p:sp>
          <p:nvSpPr>
            <p:cNvPr id="1045" name="Google Shape;1045;p59"/>
            <p:cNvSpPr/>
            <p:nvPr/>
          </p:nvSpPr>
          <p:spPr>
            <a:xfrm>
              <a:off x="5551300" y="3371450"/>
              <a:ext cx="230700" cy="365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9"/>
            <p:cNvSpPr/>
            <p:nvPr/>
          </p:nvSpPr>
          <p:spPr>
            <a:xfrm>
              <a:off x="4326250" y="3723000"/>
              <a:ext cx="2681400" cy="4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9"/>
            <p:cNvSpPr/>
            <p:nvPr/>
          </p:nvSpPr>
          <p:spPr>
            <a:xfrm>
              <a:off x="3838225" y="1372200"/>
              <a:ext cx="3657000" cy="2099100"/>
            </a:xfrm>
            <a:prstGeom prst="roundRect">
              <a:avLst>
                <a:gd name="adj" fmla="val 2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9"/>
          <p:cNvGrpSpPr/>
          <p:nvPr/>
        </p:nvGrpSpPr>
        <p:grpSpPr>
          <a:xfrm>
            <a:off x="1667894" y="1390198"/>
            <a:ext cx="1862594" cy="2381107"/>
            <a:chOff x="1713638" y="1372200"/>
            <a:chExt cx="1771200" cy="2399100"/>
          </a:xfrm>
        </p:grpSpPr>
        <p:sp>
          <p:nvSpPr>
            <p:cNvPr id="1049" name="Google Shape;1049;p59"/>
            <p:cNvSpPr/>
            <p:nvPr/>
          </p:nvSpPr>
          <p:spPr>
            <a:xfrm>
              <a:off x="1713638" y="1372200"/>
              <a:ext cx="1771200" cy="2399100"/>
            </a:xfrm>
            <a:prstGeom prst="roundRect">
              <a:avLst>
                <a:gd name="adj" fmla="val 153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9"/>
            <p:cNvSpPr/>
            <p:nvPr/>
          </p:nvSpPr>
          <p:spPr>
            <a:xfrm>
              <a:off x="2583812" y="1406876"/>
              <a:ext cx="30864" cy="30110"/>
            </a:xfrm>
            <a:custGeom>
              <a:avLst/>
              <a:gdLst/>
              <a:ahLst/>
              <a:cxnLst/>
              <a:rect l="l" t="t" r="r" b="b"/>
              <a:pathLst>
                <a:path w="327" h="319" extrusionOk="0">
                  <a:moveTo>
                    <a:pt x="168" y="0"/>
                  </a:moveTo>
                  <a:cubicBezTo>
                    <a:pt x="75" y="0"/>
                    <a:pt x="0" y="76"/>
                    <a:pt x="0" y="159"/>
                  </a:cubicBezTo>
                  <a:cubicBezTo>
                    <a:pt x="0" y="251"/>
                    <a:pt x="75" y="318"/>
                    <a:pt x="168" y="318"/>
                  </a:cubicBezTo>
                  <a:cubicBezTo>
                    <a:pt x="251" y="318"/>
                    <a:pt x="327" y="251"/>
                    <a:pt x="327" y="159"/>
                  </a:cubicBezTo>
                  <a:cubicBezTo>
                    <a:pt x="327" y="76"/>
                    <a:pt x="25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51" name="Google Shape;1051;p59"/>
          <p:cNvPicPr preferRelativeResize="0"/>
          <p:nvPr/>
        </p:nvPicPr>
        <p:blipFill rotWithShape="1">
          <a:blip r:embed="rId3">
            <a:alphaModFix/>
          </a:blip>
          <a:srcRect b="10"/>
          <a:stretch/>
        </p:blipFill>
        <p:spPr>
          <a:xfrm>
            <a:off x="3984525" y="1479050"/>
            <a:ext cx="3364500" cy="1892400"/>
          </a:xfrm>
          <a:prstGeom prst="rect">
            <a:avLst/>
          </a:prstGeom>
          <a:noFill/>
          <a:ln>
            <a:noFill/>
          </a:ln>
        </p:spPr>
      </p:pic>
      <p:pic>
        <p:nvPicPr>
          <p:cNvPr id="1052" name="Google Shape;1052;p59"/>
          <p:cNvPicPr preferRelativeResize="0"/>
          <p:nvPr/>
        </p:nvPicPr>
        <p:blipFill rotWithShape="1">
          <a:blip r:embed="rId4">
            <a:alphaModFix/>
          </a:blip>
          <a:srcRect l="55873"/>
          <a:stretch/>
        </p:blipFill>
        <p:spPr>
          <a:xfrm>
            <a:off x="1772511" y="1547300"/>
            <a:ext cx="1653300" cy="2107500"/>
          </a:xfrm>
          <a:prstGeom prst="rect">
            <a:avLst/>
          </a:prstGeom>
          <a:noFill/>
          <a:ln>
            <a:noFill/>
          </a:ln>
        </p:spPr>
      </p:pic>
      <p:sp>
        <p:nvSpPr>
          <p:cNvPr id="1053" name="Google Shape;1053;p59"/>
          <p:cNvSpPr txBox="1">
            <a:spLocks noGrp="1"/>
          </p:cNvSpPr>
          <p:nvPr>
            <p:ph type="subTitle" idx="1"/>
          </p:nvPr>
        </p:nvSpPr>
        <p:spPr>
          <a:xfrm>
            <a:off x="1866025" y="4035800"/>
            <a:ext cx="540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images on the screen with your own work. Just right-click on them and select “Replace image”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1059" name="Google Shape;1059;p60"/>
          <p:cNvSpPr txBox="1">
            <a:spLocks noGrp="1"/>
          </p:cNvSpPr>
          <p:nvPr>
            <p:ph type="body" idx="1"/>
          </p:nvPr>
        </p:nvSpPr>
        <p:spPr>
          <a:xfrm>
            <a:off x="715100" y="1593275"/>
            <a:ext cx="5465700" cy="2731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a:t>AUTHOR (YEAR). Title of the publication. Publisher</a:t>
            </a:r>
            <a:endParaRPr/>
          </a:p>
          <a:p>
            <a:pPr marL="457200" lvl="0" indent="-317500" algn="l" rtl="0">
              <a:spcBef>
                <a:spcPts val="0"/>
              </a:spcBef>
              <a:spcAft>
                <a:spcPts val="0"/>
              </a:spcAft>
              <a:buClr>
                <a:schemeClr val="dk1"/>
              </a:buClr>
              <a:buSzPts val="1400"/>
              <a:buChar char="■"/>
            </a:pPr>
            <a:r>
              <a:rPr lang="en"/>
              <a:t>AUTHOR (YEAR). Title of the publication. Publisher</a:t>
            </a:r>
            <a:endParaRPr/>
          </a:p>
          <a:p>
            <a:pPr marL="457200" lvl="0" indent="-317500" algn="l" rtl="0">
              <a:spcBef>
                <a:spcPts val="0"/>
              </a:spcBef>
              <a:spcAft>
                <a:spcPts val="0"/>
              </a:spcAft>
              <a:buClr>
                <a:schemeClr val="dk1"/>
              </a:buClr>
              <a:buSzPts val="1400"/>
              <a:buChar char="■"/>
            </a:pPr>
            <a:r>
              <a:rPr lang="en"/>
              <a:t>AUTHOR (YEAR). Title of the publication. Publisher</a:t>
            </a:r>
            <a:endParaRPr/>
          </a:p>
          <a:p>
            <a:pPr marL="457200" lvl="0" indent="-317500" algn="l" rtl="0">
              <a:spcBef>
                <a:spcPts val="0"/>
              </a:spcBef>
              <a:spcAft>
                <a:spcPts val="0"/>
              </a:spcAft>
              <a:buClr>
                <a:schemeClr val="dk1"/>
              </a:buClr>
              <a:buSzPts val="1400"/>
              <a:buChar char="■"/>
            </a:pPr>
            <a:r>
              <a:rPr lang="en"/>
              <a:t>AUTHOR (YEAR). Title of the publication. Publisher</a:t>
            </a:r>
            <a:endParaRPr/>
          </a:p>
          <a:p>
            <a:pPr marL="457200" lvl="0" indent="-317500" algn="l" rtl="0">
              <a:spcBef>
                <a:spcPts val="0"/>
              </a:spcBef>
              <a:spcAft>
                <a:spcPts val="0"/>
              </a:spcAft>
              <a:buClr>
                <a:schemeClr val="dk1"/>
              </a:buClr>
              <a:buSzPts val="1400"/>
              <a:buChar char="■"/>
            </a:pPr>
            <a:r>
              <a:rPr lang="en"/>
              <a:t>AUTHOR (YEAR). Title of the publication. Publisher</a:t>
            </a:r>
            <a:endParaRPr/>
          </a:p>
          <a:p>
            <a:pPr marL="457200" lvl="0" indent="-317500" algn="l" rtl="0">
              <a:spcBef>
                <a:spcPts val="0"/>
              </a:spcBef>
              <a:spcAft>
                <a:spcPts val="0"/>
              </a:spcAft>
              <a:buClr>
                <a:schemeClr val="dk1"/>
              </a:buClr>
              <a:buSzPts val="1400"/>
              <a:buChar char="■"/>
            </a:pPr>
            <a:r>
              <a:rPr lang="en"/>
              <a:t>AUTHOR (YEAR). Title of the publication. Publisher</a:t>
            </a:r>
            <a:endParaRPr/>
          </a:p>
          <a:p>
            <a:pPr marL="457200" lvl="0" indent="-317500" algn="l" rtl="0">
              <a:spcBef>
                <a:spcPts val="0"/>
              </a:spcBef>
              <a:spcAft>
                <a:spcPts val="0"/>
              </a:spcAft>
              <a:buClr>
                <a:schemeClr val="dk1"/>
              </a:buClr>
              <a:buSzPts val="1400"/>
              <a:buChar char="■"/>
            </a:pPr>
            <a:r>
              <a:rPr lang="en"/>
              <a:t>AUTHOR (YEAR). Title of the publication. Publisher</a:t>
            </a:r>
            <a:endParaRPr/>
          </a:p>
          <a:p>
            <a:pPr marL="457200" lvl="0" indent="-317500" algn="l" rtl="0">
              <a:spcBef>
                <a:spcPts val="0"/>
              </a:spcBef>
              <a:spcAft>
                <a:spcPts val="0"/>
              </a:spcAft>
              <a:buClr>
                <a:schemeClr val="dk1"/>
              </a:buClr>
              <a:buSzPts val="1400"/>
              <a:buChar char="■"/>
            </a:pPr>
            <a:r>
              <a:rPr lang="en"/>
              <a:t>AUTHOR (YEAR). Title of the publication. Publisher</a:t>
            </a:r>
            <a:endParaRPr/>
          </a:p>
          <a:p>
            <a:pPr marL="457200" lvl="0" indent="-317500" algn="l" rtl="0">
              <a:spcBef>
                <a:spcPts val="0"/>
              </a:spcBef>
              <a:spcAft>
                <a:spcPts val="0"/>
              </a:spcAft>
              <a:buClr>
                <a:schemeClr val="dk1"/>
              </a:buClr>
              <a:buSzPts val="1400"/>
              <a:buChar char="■"/>
            </a:pPr>
            <a:r>
              <a:rPr lang="en"/>
              <a:t>AUTHOR (YEAR). Title of the publication. Publisher</a:t>
            </a:r>
            <a:endParaRPr/>
          </a:p>
          <a:p>
            <a:pPr marL="457200" lvl="0" indent="-317500" algn="l" rtl="0">
              <a:spcBef>
                <a:spcPts val="0"/>
              </a:spcBef>
              <a:spcAft>
                <a:spcPts val="0"/>
              </a:spcAft>
              <a:buClr>
                <a:schemeClr val="dk1"/>
              </a:buClr>
              <a:buSzPts val="1400"/>
              <a:buChar char="■"/>
            </a:pPr>
            <a:r>
              <a:rPr lang="en"/>
              <a:t>AUTHOR (YEAR). Title of the publication. Publisher</a:t>
            </a:r>
            <a:endParaRPr/>
          </a:p>
        </p:txBody>
      </p:sp>
      <p:pic>
        <p:nvPicPr>
          <p:cNvPr id="1060" name="Google Shape;1060;p60"/>
          <p:cNvPicPr preferRelativeResize="0"/>
          <p:nvPr/>
        </p:nvPicPr>
        <p:blipFill>
          <a:blip r:embed="rId3">
            <a:alphaModFix/>
          </a:blip>
          <a:stretch>
            <a:fillRect/>
          </a:stretch>
        </p:blipFill>
        <p:spPr>
          <a:xfrm>
            <a:off x="5631925" y="661263"/>
            <a:ext cx="2563486" cy="382097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64"/>
        <p:cNvGrpSpPr/>
        <p:nvPr/>
      </p:nvGrpSpPr>
      <p:grpSpPr>
        <a:xfrm>
          <a:off x="0" y="0"/>
          <a:ext cx="0" cy="0"/>
          <a:chOff x="0" y="0"/>
          <a:chExt cx="0" cy="0"/>
        </a:xfrm>
      </p:grpSpPr>
      <p:sp>
        <p:nvSpPr>
          <p:cNvPr id="1065" name="Google Shape;1065;p61"/>
          <p:cNvSpPr/>
          <p:nvPr/>
        </p:nvSpPr>
        <p:spPr>
          <a:xfrm>
            <a:off x="1782913" y="2705205"/>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2729338" y="2705205"/>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1"/>
          <p:cNvSpPr txBox="1">
            <a:spLocks noGrp="1"/>
          </p:cNvSpPr>
          <p:nvPr>
            <p:ph type="subTitle" idx="1"/>
          </p:nvPr>
        </p:nvSpPr>
        <p:spPr>
          <a:xfrm>
            <a:off x="715125" y="1454250"/>
            <a:ext cx="4466700" cy="12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solidFill>
                  <a:schemeClr val="dk2"/>
                </a:solidFill>
                <a:latin typeface="Cuprum"/>
                <a:ea typeface="Cuprum"/>
                <a:cs typeface="Cuprum"/>
                <a:sym typeface="Cuprum"/>
              </a:rPr>
              <a:t>DO YOU HAVE ANY QUESTIONS?</a:t>
            </a:r>
            <a:endParaRPr sz="2500">
              <a:solidFill>
                <a:schemeClr val="dk2"/>
              </a:solidFill>
              <a:latin typeface="Cuprum"/>
              <a:ea typeface="Cuprum"/>
              <a:cs typeface="Cuprum"/>
              <a:sym typeface="Cuprum"/>
            </a:endParaRPr>
          </a:p>
          <a:p>
            <a:pPr marL="0" lvl="0" indent="0" algn="l" rtl="0">
              <a:spcBef>
                <a:spcPts val="0"/>
              </a:spcBef>
              <a:spcAft>
                <a:spcPts val="0"/>
              </a:spcAft>
              <a:buNone/>
            </a:pPr>
            <a:r>
              <a:rPr lang="en" sz="1400"/>
              <a:t>youremail@freepik.com </a:t>
            </a:r>
            <a:endParaRPr sz="1400"/>
          </a:p>
          <a:p>
            <a:pPr marL="0" lvl="0" indent="0" algn="l" rtl="0">
              <a:spcBef>
                <a:spcPts val="0"/>
              </a:spcBef>
              <a:spcAft>
                <a:spcPts val="0"/>
              </a:spcAft>
              <a:buNone/>
            </a:pPr>
            <a:r>
              <a:rPr lang="en" sz="1400"/>
              <a:t>+91  620 421 838 </a:t>
            </a:r>
            <a:endParaRPr sz="1400"/>
          </a:p>
          <a:p>
            <a:pPr marL="0" lvl="0" indent="0" algn="l" rtl="0">
              <a:spcBef>
                <a:spcPts val="0"/>
              </a:spcBef>
              <a:spcAft>
                <a:spcPts val="0"/>
              </a:spcAft>
              <a:buNone/>
            </a:pPr>
            <a:r>
              <a:rPr lang="en" sz="1400"/>
              <a:t>yourwebsite.com</a:t>
            </a:r>
            <a:endParaRPr sz="1400"/>
          </a:p>
        </p:txBody>
      </p:sp>
      <p:sp>
        <p:nvSpPr>
          <p:cNvPr id="1068" name="Google Shape;1068;p61"/>
          <p:cNvSpPr txBox="1">
            <a:spLocks noGrp="1"/>
          </p:cNvSpPr>
          <p:nvPr>
            <p:ph type="ctrTitle"/>
          </p:nvPr>
        </p:nvSpPr>
        <p:spPr>
          <a:xfrm>
            <a:off x="715050" y="325175"/>
            <a:ext cx="4466700" cy="9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069" name="Google Shape;1069;p61"/>
          <p:cNvSpPr txBox="1"/>
          <p:nvPr/>
        </p:nvSpPr>
        <p:spPr>
          <a:xfrm>
            <a:off x="715100" y="3402950"/>
            <a:ext cx="4466700" cy="2760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200">
                <a:solidFill>
                  <a:schemeClr val="dk1"/>
                </a:solidFill>
                <a:latin typeface="Actor"/>
                <a:ea typeface="Actor"/>
                <a:cs typeface="Actor"/>
                <a:sym typeface="Actor"/>
              </a:rPr>
              <a:t>Please keep this slide for attribution</a:t>
            </a:r>
            <a:endParaRPr sz="1200">
              <a:solidFill>
                <a:schemeClr val="dk1"/>
              </a:solidFill>
              <a:latin typeface="Actor"/>
              <a:ea typeface="Actor"/>
              <a:cs typeface="Actor"/>
              <a:sym typeface="Actor"/>
            </a:endParaRPr>
          </a:p>
        </p:txBody>
      </p:sp>
      <p:grpSp>
        <p:nvGrpSpPr>
          <p:cNvPr id="1070" name="Google Shape;1070;p61"/>
          <p:cNvGrpSpPr/>
          <p:nvPr/>
        </p:nvGrpSpPr>
        <p:grpSpPr>
          <a:xfrm>
            <a:off x="2022131" y="2872263"/>
            <a:ext cx="266790" cy="238574"/>
            <a:chOff x="3824739" y="3890112"/>
            <a:chExt cx="208105" cy="186110"/>
          </a:xfrm>
        </p:grpSpPr>
        <p:sp>
          <p:nvSpPr>
            <p:cNvPr id="1071" name="Google Shape;1071;p6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61"/>
          <p:cNvSpPr/>
          <p:nvPr/>
        </p:nvSpPr>
        <p:spPr>
          <a:xfrm>
            <a:off x="2956190" y="2872501"/>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836488" y="2705205"/>
            <a:ext cx="745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 name="Google Shape;1076;p61"/>
          <p:cNvGrpSpPr/>
          <p:nvPr/>
        </p:nvGrpSpPr>
        <p:grpSpPr>
          <a:xfrm>
            <a:off x="1071099" y="2853555"/>
            <a:ext cx="276012" cy="275991"/>
            <a:chOff x="3368074" y="3882537"/>
            <a:chExt cx="215298" cy="215298"/>
          </a:xfrm>
        </p:grpSpPr>
        <p:sp>
          <p:nvSpPr>
            <p:cNvPr id="1077" name="Google Shape;1077;p6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80" name="Google Shape;1080;p61"/>
          <p:cNvPicPr preferRelativeResize="0"/>
          <p:nvPr/>
        </p:nvPicPr>
        <p:blipFill rotWithShape="1">
          <a:blip r:embed="rId3">
            <a:alphaModFix/>
          </a:blip>
          <a:srcRect r="8508"/>
          <a:stretch/>
        </p:blipFill>
        <p:spPr>
          <a:xfrm>
            <a:off x="4788450" y="621150"/>
            <a:ext cx="4056602" cy="3773451"/>
          </a:xfrm>
          <a:prstGeom prst="rect">
            <a:avLst/>
          </a:prstGeom>
          <a:noFill/>
          <a:ln>
            <a:noFill/>
          </a:ln>
        </p:spPr>
      </p:pic>
      <p:grpSp>
        <p:nvGrpSpPr>
          <p:cNvPr id="1081" name="Google Shape;1081;p61"/>
          <p:cNvGrpSpPr/>
          <p:nvPr/>
        </p:nvGrpSpPr>
        <p:grpSpPr>
          <a:xfrm>
            <a:off x="823250" y="1267400"/>
            <a:ext cx="4655075" cy="312925"/>
            <a:chOff x="1356650" y="2504450"/>
            <a:chExt cx="4655075" cy="312925"/>
          </a:xfrm>
        </p:grpSpPr>
        <p:cxnSp>
          <p:nvCxnSpPr>
            <p:cNvPr id="1082" name="Google Shape;1082;p61"/>
            <p:cNvCxnSpPr/>
            <p:nvPr/>
          </p:nvCxnSpPr>
          <p:spPr>
            <a:xfrm>
              <a:off x="1356650" y="2712425"/>
              <a:ext cx="4168200" cy="0"/>
            </a:xfrm>
            <a:prstGeom prst="straightConnector1">
              <a:avLst/>
            </a:prstGeom>
            <a:noFill/>
            <a:ln w="19050" cap="flat" cmpd="sng">
              <a:solidFill>
                <a:srgbClr val="157A9E"/>
              </a:solidFill>
              <a:prstDash val="solid"/>
              <a:round/>
              <a:headEnd type="none" w="med" len="med"/>
              <a:tailEnd type="none" w="med" len="med"/>
            </a:ln>
          </p:spPr>
        </p:cxnSp>
        <p:sp>
          <p:nvSpPr>
            <p:cNvPr id="1083" name="Google Shape;1083;p61"/>
            <p:cNvSpPr/>
            <p:nvPr/>
          </p:nvSpPr>
          <p:spPr>
            <a:xfrm>
              <a:off x="5492575" y="250445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61"/>
          <p:cNvGrpSpPr/>
          <p:nvPr/>
        </p:nvGrpSpPr>
        <p:grpSpPr>
          <a:xfrm>
            <a:off x="-139102" y="4260636"/>
            <a:ext cx="3658849" cy="747829"/>
            <a:chOff x="6127800" y="4372300"/>
            <a:chExt cx="3112325" cy="636125"/>
          </a:xfrm>
        </p:grpSpPr>
        <p:sp>
          <p:nvSpPr>
            <p:cNvPr id="1085" name="Google Shape;1085;p61"/>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8144425" y="4375575"/>
              <a:ext cx="1037650" cy="603375"/>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 name="Google Shape;1088;p61"/>
            <p:cNvGrpSpPr/>
            <p:nvPr/>
          </p:nvGrpSpPr>
          <p:grpSpPr>
            <a:xfrm>
              <a:off x="6127800" y="4694375"/>
              <a:ext cx="3112325" cy="314050"/>
              <a:chOff x="452375" y="4694375"/>
              <a:chExt cx="3112325" cy="314050"/>
            </a:xfrm>
          </p:grpSpPr>
          <p:sp>
            <p:nvSpPr>
              <p:cNvPr id="1089" name="Google Shape;1089;p61"/>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1"/>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1"/>
              <p:cNvSpPr/>
              <p:nvPr/>
            </p:nvSpPr>
            <p:spPr>
              <a:xfrm>
                <a:off x="3045550" y="469550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100" name="Google Shape;1100;p62"/>
          <p:cNvSpPr txBox="1">
            <a:spLocks noGrp="1"/>
          </p:cNvSpPr>
          <p:nvPr>
            <p:ph type="body" idx="1"/>
          </p:nvPr>
        </p:nvSpPr>
        <p:spPr>
          <a:xfrm>
            <a:off x="720000" y="1152475"/>
            <a:ext cx="7704000" cy="18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0"/>
              </a:spcBef>
              <a:spcAft>
                <a:spcPts val="0"/>
              </a:spcAft>
              <a:buNone/>
            </a:pPr>
            <a:r>
              <a:rPr lang="en" sz="2500">
                <a:solidFill>
                  <a:schemeClr val="dk2"/>
                </a:solidFill>
                <a:latin typeface="Cuprum"/>
                <a:ea typeface="Cuprum"/>
                <a:cs typeface="Cuprum"/>
                <a:sym typeface="Cuprum"/>
              </a:rPr>
              <a:t>VECTORS:</a:t>
            </a:r>
            <a:endParaRPr sz="2500">
              <a:solidFill>
                <a:schemeClr val="dk2"/>
              </a:solidFill>
              <a:latin typeface="Cuprum"/>
              <a:ea typeface="Cuprum"/>
              <a:cs typeface="Cuprum"/>
              <a:sym typeface="Cuprum"/>
            </a:endParaRPr>
          </a:p>
          <a:p>
            <a:pPr marL="274320" lvl="0" indent="-226059" algn="l" rtl="0">
              <a:spcBef>
                <a:spcPts val="0"/>
              </a:spcBef>
              <a:spcAft>
                <a:spcPts val="0"/>
              </a:spcAft>
              <a:buSzPts val="1400"/>
              <a:buChar char="■"/>
            </a:pPr>
            <a:r>
              <a:rPr lang="en">
                <a:uFill>
                  <a:noFill/>
                </a:uFill>
                <a:hlinkClick r:id="rId3"/>
              </a:rPr>
              <a:t>Anatomy heart circulation blood composition with editable text captions pointing to different parts of human heart</a:t>
            </a:r>
            <a:endParaRPr/>
          </a:p>
          <a:p>
            <a:pPr marL="274320" lvl="0" indent="-226059" algn="l" rtl="0">
              <a:spcBef>
                <a:spcPts val="0"/>
              </a:spcBef>
              <a:spcAft>
                <a:spcPts val="0"/>
              </a:spcAft>
              <a:buSzPts val="1400"/>
              <a:buChar char="■"/>
            </a:pPr>
            <a:r>
              <a:rPr lang="en">
                <a:uFill>
                  <a:noFill/>
                </a:uFill>
                <a:hlinkClick r:id="rId4"/>
              </a:rPr>
              <a:t>Cartoon heart disease poster</a:t>
            </a:r>
            <a:endParaRPr/>
          </a:p>
          <a:p>
            <a:pPr marL="274320" lvl="0" indent="-226059" algn="l" rtl="0">
              <a:spcBef>
                <a:spcPts val="0"/>
              </a:spcBef>
              <a:spcAft>
                <a:spcPts val="0"/>
              </a:spcAft>
              <a:buSzPts val="1400"/>
              <a:buChar char="■"/>
            </a:pPr>
            <a:r>
              <a:rPr lang="en">
                <a:uFill>
                  <a:noFill/>
                </a:uFill>
                <a:hlinkClick r:id="rId5"/>
              </a:rPr>
              <a:t>Medical tools kit background</a:t>
            </a:r>
            <a:endParaRPr/>
          </a:p>
          <a:p>
            <a:pPr marL="274320" lvl="0" indent="-226059" algn="l" rtl="0">
              <a:spcBef>
                <a:spcPts val="0"/>
              </a:spcBef>
              <a:spcAft>
                <a:spcPts val="0"/>
              </a:spcAft>
              <a:buSzPts val="1400"/>
              <a:buChar char="■"/>
            </a:pPr>
            <a:r>
              <a:rPr lang="en">
                <a:uFill>
                  <a:noFill/>
                </a:uFill>
                <a:hlinkClick r:id="rId6"/>
              </a:rPr>
              <a:t>Medical treatment tools composition</a:t>
            </a:r>
            <a:endParaRPr/>
          </a:p>
        </p:txBody>
      </p:sp>
      <p:pic>
        <p:nvPicPr>
          <p:cNvPr id="1101" name="Google Shape;1101;p62"/>
          <p:cNvPicPr preferRelativeResize="0"/>
          <p:nvPr/>
        </p:nvPicPr>
        <p:blipFill rotWithShape="1">
          <a:blip r:embed="rId7">
            <a:alphaModFix/>
          </a:blip>
          <a:srcRect l="3984" t="12885" r="3984" b="12885"/>
          <a:stretch/>
        </p:blipFill>
        <p:spPr>
          <a:xfrm>
            <a:off x="6113896" y="3094938"/>
            <a:ext cx="1061049" cy="1513549"/>
          </a:xfrm>
          <a:prstGeom prst="rect">
            <a:avLst/>
          </a:prstGeom>
          <a:noFill/>
          <a:ln>
            <a:noFill/>
          </a:ln>
        </p:spPr>
      </p:pic>
      <p:pic>
        <p:nvPicPr>
          <p:cNvPr id="1102" name="Google Shape;1102;p62"/>
          <p:cNvPicPr preferRelativeResize="0"/>
          <p:nvPr/>
        </p:nvPicPr>
        <p:blipFill rotWithShape="1">
          <a:blip r:embed="rId8">
            <a:alphaModFix/>
          </a:blip>
          <a:srcRect t="8739" b="8739"/>
          <a:stretch/>
        </p:blipFill>
        <p:spPr>
          <a:xfrm>
            <a:off x="3421882" y="3094938"/>
            <a:ext cx="1037099" cy="1513549"/>
          </a:xfrm>
          <a:prstGeom prst="rect">
            <a:avLst/>
          </a:prstGeom>
          <a:noFill/>
          <a:ln>
            <a:noFill/>
          </a:ln>
        </p:spPr>
      </p:pic>
      <p:pic>
        <p:nvPicPr>
          <p:cNvPr id="1103" name="Google Shape;1103;p62"/>
          <p:cNvPicPr preferRelativeResize="0"/>
          <p:nvPr/>
        </p:nvPicPr>
        <p:blipFill rotWithShape="1">
          <a:blip r:embed="rId9">
            <a:alphaModFix/>
          </a:blip>
          <a:srcRect l="9735" t="11949" r="9735" b="11941"/>
          <a:stretch/>
        </p:blipFill>
        <p:spPr>
          <a:xfrm>
            <a:off x="2160829" y="3094938"/>
            <a:ext cx="905475" cy="1513549"/>
          </a:xfrm>
          <a:prstGeom prst="rect">
            <a:avLst/>
          </a:prstGeom>
          <a:noFill/>
          <a:ln>
            <a:noFill/>
          </a:ln>
        </p:spPr>
      </p:pic>
      <p:pic>
        <p:nvPicPr>
          <p:cNvPr id="1104" name="Google Shape;1104;p62"/>
          <p:cNvPicPr preferRelativeResize="0"/>
          <p:nvPr/>
        </p:nvPicPr>
        <p:blipFill>
          <a:blip r:embed="rId10">
            <a:alphaModFix/>
          </a:blip>
          <a:stretch>
            <a:fillRect/>
          </a:stretch>
        </p:blipFill>
        <p:spPr>
          <a:xfrm>
            <a:off x="4814560" y="3094938"/>
            <a:ext cx="943757" cy="1513549"/>
          </a:xfrm>
          <a:prstGeom prst="rect">
            <a:avLst/>
          </a:prstGeom>
          <a:noFill/>
          <a:ln>
            <a:noFill/>
          </a:ln>
        </p:spPr>
      </p:pic>
      <p:pic>
        <p:nvPicPr>
          <p:cNvPr id="1105" name="Google Shape;1105;p62"/>
          <p:cNvPicPr preferRelativeResize="0"/>
          <p:nvPr/>
        </p:nvPicPr>
        <p:blipFill>
          <a:blip r:embed="rId11">
            <a:alphaModFix/>
          </a:blip>
          <a:stretch>
            <a:fillRect/>
          </a:stretch>
        </p:blipFill>
        <p:spPr>
          <a:xfrm>
            <a:off x="715100" y="3094938"/>
            <a:ext cx="1090150" cy="1513550"/>
          </a:xfrm>
          <a:prstGeom prst="rect">
            <a:avLst/>
          </a:prstGeom>
          <a:noFill/>
          <a:ln>
            <a:noFill/>
          </a:ln>
        </p:spPr>
      </p:pic>
      <p:pic>
        <p:nvPicPr>
          <p:cNvPr id="1106" name="Google Shape;1106;p62"/>
          <p:cNvPicPr preferRelativeResize="0"/>
          <p:nvPr/>
        </p:nvPicPr>
        <p:blipFill>
          <a:blip r:embed="rId12">
            <a:alphaModFix/>
          </a:blip>
          <a:stretch>
            <a:fillRect/>
          </a:stretch>
        </p:blipFill>
        <p:spPr>
          <a:xfrm>
            <a:off x="7530523" y="3094950"/>
            <a:ext cx="893475" cy="1513523"/>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112" name="Google Shape;1112;p63"/>
          <p:cNvSpPr txBox="1">
            <a:spLocks noGrp="1"/>
          </p:cNvSpPr>
          <p:nvPr>
            <p:ph type="body" idx="1"/>
          </p:nvPr>
        </p:nvSpPr>
        <p:spPr>
          <a:xfrm>
            <a:off x="715100" y="1017725"/>
            <a:ext cx="7704000" cy="359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353535"/>
                </a:solidFill>
              </a:rPr>
              <a:t>Did you like the resources on this template? Get them for free at our other websites:</a:t>
            </a:r>
            <a:endParaRPr sz="2100">
              <a:solidFill>
                <a:srgbClr val="353535"/>
              </a:solidFill>
            </a:endParaRPr>
          </a:p>
          <a:p>
            <a:pPr marL="0" lvl="0" indent="0" algn="l" rtl="0">
              <a:spcBef>
                <a:spcPts val="1000"/>
              </a:spcBef>
              <a:spcAft>
                <a:spcPts val="0"/>
              </a:spcAft>
              <a:buNone/>
            </a:pPr>
            <a:r>
              <a:rPr lang="en" sz="2500">
                <a:solidFill>
                  <a:schemeClr val="dk2"/>
                </a:solidFill>
                <a:latin typeface="Cuprum SemiBold"/>
                <a:ea typeface="Cuprum SemiBold"/>
                <a:cs typeface="Cuprum SemiBold"/>
                <a:sym typeface="Cuprum SemiBold"/>
              </a:rPr>
              <a:t>PHOTOS:</a:t>
            </a:r>
            <a:endParaRPr sz="2500">
              <a:solidFill>
                <a:schemeClr val="dk2"/>
              </a:solidFill>
              <a:latin typeface="Cuprum SemiBold"/>
              <a:ea typeface="Cuprum SemiBold"/>
              <a:cs typeface="Cuprum SemiBold"/>
              <a:sym typeface="Cuprum SemiBold"/>
            </a:endParaRPr>
          </a:p>
          <a:p>
            <a:pPr marL="274320" lvl="0" indent="-226059" algn="l" rtl="0">
              <a:spcBef>
                <a:spcPts val="0"/>
              </a:spcBef>
              <a:spcAft>
                <a:spcPts val="0"/>
              </a:spcAft>
              <a:buSzPts val="1400"/>
              <a:buChar char="■"/>
            </a:pPr>
            <a:r>
              <a:rPr lang="en">
                <a:uFill>
                  <a:noFill/>
                </a:uFill>
                <a:hlinkClick r:id="rId3"/>
              </a:rPr>
              <a:t>Doctor holding checklist</a:t>
            </a:r>
            <a:endParaRPr sz="2100"/>
          </a:p>
          <a:p>
            <a:pPr marL="274320" lvl="0" indent="-226059" algn="l" rtl="0">
              <a:spcBef>
                <a:spcPts val="0"/>
              </a:spcBef>
              <a:spcAft>
                <a:spcPts val="0"/>
              </a:spcAft>
              <a:buSzPts val="1400"/>
              <a:buChar char="■"/>
            </a:pPr>
            <a:r>
              <a:rPr lang="en">
                <a:uFill>
                  <a:noFill/>
                </a:uFill>
                <a:hlinkClick r:id="rId4"/>
              </a:rPr>
              <a:t>Close up on newborn baby</a:t>
            </a:r>
            <a:endParaRPr sz="2100"/>
          </a:p>
          <a:p>
            <a:pPr marL="274320" lvl="0" indent="-226059" algn="l" rtl="0">
              <a:spcBef>
                <a:spcPts val="0"/>
              </a:spcBef>
              <a:spcAft>
                <a:spcPts val="0"/>
              </a:spcAft>
              <a:buSzPts val="1400"/>
              <a:buChar char="■"/>
            </a:pPr>
            <a:r>
              <a:rPr lang="en">
                <a:uFill>
                  <a:noFill/>
                </a:uFill>
                <a:hlinkClick r:id="rId5"/>
              </a:rPr>
              <a:t>Doctor listening little baby with stethoscope</a:t>
            </a:r>
            <a:endParaRPr/>
          </a:p>
          <a:p>
            <a:pPr marL="0" lvl="0" indent="0" algn="l" rtl="0">
              <a:spcBef>
                <a:spcPts val="1200"/>
              </a:spcBef>
              <a:spcAft>
                <a:spcPts val="0"/>
              </a:spcAft>
              <a:buNone/>
            </a:pPr>
            <a:r>
              <a:rPr lang="en" sz="2500">
                <a:solidFill>
                  <a:schemeClr val="dk2"/>
                </a:solidFill>
                <a:latin typeface="Cuprum"/>
                <a:ea typeface="Cuprum"/>
                <a:cs typeface="Cuprum"/>
                <a:sym typeface="Cuprum"/>
              </a:rPr>
              <a:t>VECTORS:</a:t>
            </a:r>
            <a:endParaRPr sz="2500">
              <a:solidFill>
                <a:schemeClr val="dk2"/>
              </a:solidFill>
              <a:latin typeface="Cuprum"/>
              <a:ea typeface="Cuprum"/>
              <a:cs typeface="Cuprum"/>
              <a:sym typeface="Cuprum"/>
            </a:endParaRPr>
          </a:p>
          <a:p>
            <a:pPr marL="274320" lvl="0" indent="-226059" algn="l" rtl="0">
              <a:spcBef>
                <a:spcPts val="0"/>
              </a:spcBef>
              <a:spcAft>
                <a:spcPts val="0"/>
              </a:spcAft>
              <a:buSzPts val="1400"/>
              <a:buChar char="■"/>
            </a:pPr>
            <a:r>
              <a:rPr lang="en">
                <a:uFill>
                  <a:noFill/>
                </a:uFill>
                <a:hlinkClick r:id="rId6"/>
              </a:rPr>
              <a:t>Anatomy heart circulation blood composition with editable text captions pointing to different parts of human heart</a:t>
            </a:r>
            <a:endParaRPr/>
          </a:p>
          <a:p>
            <a:pPr marL="274320" lvl="0" indent="-226059" algn="l" rtl="0">
              <a:spcBef>
                <a:spcPts val="0"/>
              </a:spcBef>
              <a:spcAft>
                <a:spcPts val="0"/>
              </a:spcAft>
              <a:buSzPts val="1400"/>
              <a:buChar char="■"/>
            </a:pPr>
            <a:r>
              <a:rPr lang="en">
                <a:uFill>
                  <a:noFill/>
                </a:uFill>
                <a:hlinkClick r:id="rId7"/>
              </a:rPr>
              <a:t>Cartoon heart disease poster</a:t>
            </a:r>
            <a:endParaRPr/>
          </a:p>
          <a:p>
            <a:pPr marL="274320" lvl="0" indent="-226059" algn="l" rtl="0">
              <a:spcBef>
                <a:spcPts val="0"/>
              </a:spcBef>
              <a:spcAft>
                <a:spcPts val="0"/>
              </a:spcAft>
              <a:buSzPts val="1400"/>
              <a:buChar char="■"/>
            </a:pPr>
            <a:r>
              <a:rPr lang="en">
                <a:uFill>
                  <a:noFill/>
                </a:uFill>
                <a:hlinkClick r:id="rId8"/>
              </a:rPr>
              <a:t>Medical tools kit background</a:t>
            </a:r>
            <a:endParaRPr/>
          </a:p>
          <a:p>
            <a:pPr marL="274320" lvl="0" indent="-226059" algn="l" rtl="0">
              <a:spcBef>
                <a:spcPts val="0"/>
              </a:spcBef>
              <a:spcAft>
                <a:spcPts val="0"/>
              </a:spcAft>
              <a:buSzPts val="1400"/>
              <a:buChar char="■"/>
            </a:pPr>
            <a:r>
              <a:rPr lang="en">
                <a:uFill>
                  <a:noFill/>
                </a:uFill>
                <a:hlinkClick r:id="rId9"/>
              </a:rPr>
              <a:t>Medical treatment tools composition</a:t>
            </a:r>
            <a:endParaRPr/>
          </a:p>
          <a:p>
            <a:pPr marL="0" lvl="0" indent="0" algn="l" rtl="0">
              <a:spcBef>
                <a:spcPts val="1200"/>
              </a:spcBef>
              <a:spcAft>
                <a:spcPts val="120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graphicFrame>
        <p:nvGraphicFramePr>
          <p:cNvPr id="417" name="Google Shape;417;p34"/>
          <p:cNvGraphicFramePr/>
          <p:nvPr/>
        </p:nvGraphicFramePr>
        <p:xfrm>
          <a:off x="720000" y="1614825"/>
          <a:ext cx="7704000" cy="2240100"/>
        </p:xfrm>
        <a:graphic>
          <a:graphicData uri="http://schemas.openxmlformats.org/drawingml/2006/table">
            <a:tbl>
              <a:tblPr>
                <a:noFill/>
                <a:tableStyleId>{01BBC9F8-7F05-47ED-AE77-D33390431856}</a:tableStyleId>
              </a:tblPr>
              <a:tblGrid>
                <a:gridCol w="2589650">
                  <a:extLst>
                    <a:ext uri="{9D8B030D-6E8A-4147-A177-3AD203B41FA5}">
                      <a16:colId xmlns:a16="http://schemas.microsoft.com/office/drawing/2014/main" val="20000"/>
                    </a:ext>
                  </a:extLst>
                </a:gridCol>
                <a:gridCol w="5114350">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250">
                          <a:solidFill>
                            <a:schemeClr val="dk2"/>
                          </a:solidFill>
                          <a:uFill>
                            <a:noFill/>
                          </a:uFill>
                          <a:latin typeface="Cuprum Medium"/>
                          <a:ea typeface="Cuprum Medium"/>
                          <a:cs typeface="Cuprum Medium"/>
                          <a:sym typeface="Cuprum Medium"/>
                          <a:hlinkClick r:id="rId3" action="ppaction://hlinksldjump">
                            <a:extLst>
                              <a:ext uri="{A12FA001-AC4F-418D-AE19-62706E023703}">
                                <ahyp:hlinkClr xmlns:ahyp="http://schemas.microsoft.com/office/drawing/2018/hyperlinkcolor" val="tx"/>
                              </a:ext>
                            </a:extLst>
                          </a:hlinkClick>
                        </a:rPr>
                        <a:t>FONTS</a:t>
                      </a:r>
                      <a:endParaRPr sz="1250">
                        <a:solidFill>
                          <a:schemeClr val="dk2"/>
                        </a:solidFill>
                        <a:latin typeface="Cuprum Medium"/>
                        <a:ea typeface="Cuprum Medium"/>
                        <a:cs typeface="Cuprum Medium"/>
                        <a:sym typeface="Cuprum Medium"/>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50">
                          <a:solidFill>
                            <a:schemeClr val="dk1"/>
                          </a:solidFill>
                          <a:latin typeface="Actor"/>
                          <a:ea typeface="Actor"/>
                          <a:cs typeface="Actor"/>
                          <a:sym typeface="Actor"/>
                        </a:rPr>
                        <a:t>To view this template correctly in PowerPoint, download and install the fonts we used</a:t>
                      </a:r>
                      <a:endParaRPr sz="1050">
                        <a:solidFill>
                          <a:schemeClr val="dk1"/>
                        </a:solidFill>
                        <a:latin typeface="Actor"/>
                        <a:ea typeface="Actor"/>
                        <a:cs typeface="Actor"/>
                        <a:sym typeface="Acto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250">
                          <a:solidFill>
                            <a:schemeClr val="dk2"/>
                          </a:solidFill>
                          <a:uFill>
                            <a:noFill/>
                          </a:uFill>
                          <a:latin typeface="Cuprum Medium"/>
                          <a:ea typeface="Cuprum Medium"/>
                          <a:cs typeface="Cuprum Medium"/>
                          <a:sym typeface="Cuprum Medium"/>
                          <a:hlinkClick r:id="rId4" action="ppaction://hlinksldjump">
                            <a:extLst>
                              <a:ext uri="{A12FA001-AC4F-418D-AE19-62706E023703}">
                                <ahyp:hlinkClr xmlns:ahyp="http://schemas.microsoft.com/office/drawing/2018/hyperlinkcolor" val="tx"/>
                              </a:ext>
                            </a:extLst>
                          </a:hlinkClick>
                        </a:rPr>
                        <a:t>USED</a:t>
                      </a:r>
                      <a:r>
                        <a:rPr lang="en" sz="1250">
                          <a:solidFill>
                            <a:schemeClr val="dk2"/>
                          </a:solidFill>
                          <a:latin typeface="Cuprum Medium"/>
                          <a:ea typeface="Cuprum Medium"/>
                          <a:cs typeface="Cuprum Medium"/>
                          <a:sym typeface="Cuprum Medium"/>
                        </a:rPr>
                        <a:t> AND </a:t>
                      </a:r>
                      <a:r>
                        <a:rPr lang="en" sz="1250">
                          <a:solidFill>
                            <a:schemeClr val="dk2"/>
                          </a:solidFill>
                          <a:uFill>
                            <a:noFill/>
                          </a:uFill>
                          <a:latin typeface="Cuprum Medium"/>
                          <a:ea typeface="Cuprum Medium"/>
                          <a:cs typeface="Cuprum Medium"/>
                          <a:sym typeface="Cuprum Medium"/>
                          <a:hlinkClick r:id="rId5" action="ppaction://hlinksldjump">
                            <a:extLst>
                              <a:ext uri="{A12FA001-AC4F-418D-AE19-62706E023703}">
                                <ahyp:hlinkClr xmlns:ahyp="http://schemas.microsoft.com/office/drawing/2018/hyperlinkcolor" val="tx"/>
                              </a:ext>
                            </a:extLst>
                          </a:hlinkClick>
                        </a:rPr>
                        <a:t>ALTERNATIVE RESOURCES</a:t>
                      </a:r>
                      <a:endParaRPr sz="1250">
                        <a:solidFill>
                          <a:schemeClr val="dk2"/>
                        </a:solidFill>
                        <a:latin typeface="Cuprum Medium"/>
                        <a:ea typeface="Cuprum Medium"/>
                        <a:cs typeface="Cuprum Medium"/>
                        <a:sym typeface="Cuprum Medium"/>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50">
                          <a:solidFill>
                            <a:schemeClr val="dk1"/>
                          </a:solidFill>
                          <a:latin typeface="Actor"/>
                          <a:ea typeface="Actor"/>
                          <a:cs typeface="Actor"/>
                          <a:sym typeface="Actor"/>
                        </a:rPr>
                        <a:t>An assortment of graphic resources that are suitable for use in this presentation</a:t>
                      </a:r>
                      <a:endParaRPr sz="1050">
                        <a:solidFill>
                          <a:schemeClr val="dk1"/>
                        </a:solidFill>
                        <a:latin typeface="Actor"/>
                        <a:ea typeface="Actor"/>
                        <a:cs typeface="Actor"/>
                        <a:sym typeface="Acto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250">
                          <a:solidFill>
                            <a:schemeClr val="dk2"/>
                          </a:solidFill>
                          <a:uFill>
                            <a:noFill/>
                          </a:uFill>
                          <a:latin typeface="Cuprum Medium"/>
                          <a:ea typeface="Cuprum Medium"/>
                          <a:cs typeface="Cuprum Medium"/>
                          <a:sym typeface="Cuprum Medium"/>
                          <a:hlinkClick r:id="rId6" action="ppaction://hlinksldjump">
                            <a:extLst>
                              <a:ext uri="{A12FA001-AC4F-418D-AE19-62706E023703}">
                                <ahyp:hlinkClr xmlns:ahyp="http://schemas.microsoft.com/office/drawing/2018/hyperlinkcolor" val="tx"/>
                              </a:ext>
                            </a:extLst>
                          </a:hlinkClick>
                        </a:rPr>
                        <a:t>THANKS SLIDE</a:t>
                      </a:r>
                      <a:endParaRPr sz="1250">
                        <a:solidFill>
                          <a:schemeClr val="dk2"/>
                        </a:solidFill>
                        <a:latin typeface="Cuprum Medium"/>
                        <a:ea typeface="Cuprum Medium"/>
                        <a:cs typeface="Cuprum Medium"/>
                        <a:sym typeface="Cuprum Medium"/>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50">
                          <a:solidFill>
                            <a:schemeClr val="dk1"/>
                          </a:solidFill>
                          <a:latin typeface="Actor"/>
                          <a:ea typeface="Actor"/>
                          <a:cs typeface="Actor"/>
                          <a:sym typeface="Actor"/>
                        </a:rPr>
                        <a:t>You must keep it so that proper credits for our design are given</a:t>
                      </a:r>
                      <a:endParaRPr sz="1050">
                        <a:solidFill>
                          <a:schemeClr val="dk1"/>
                        </a:solidFill>
                        <a:latin typeface="Actor"/>
                        <a:ea typeface="Actor"/>
                        <a:cs typeface="Actor"/>
                        <a:sym typeface="Acto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250">
                          <a:solidFill>
                            <a:schemeClr val="dk2"/>
                          </a:solidFill>
                          <a:uFill>
                            <a:noFill/>
                          </a:uFill>
                          <a:latin typeface="Cuprum Medium"/>
                          <a:ea typeface="Cuprum Medium"/>
                          <a:cs typeface="Cuprum Medium"/>
                          <a:sym typeface="Cuprum Medium"/>
                          <a:hlinkClick r:id="rId3" action="ppaction://hlinksldjump">
                            <a:extLst>
                              <a:ext uri="{A12FA001-AC4F-418D-AE19-62706E023703}">
                                <ahyp:hlinkClr xmlns:ahyp="http://schemas.microsoft.com/office/drawing/2018/hyperlinkcolor" val="tx"/>
                              </a:ext>
                            </a:extLst>
                          </a:hlinkClick>
                        </a:rPr>
                        <a:t>COLORS</a:t>
                      </a:r>
                      <a:endParaRPr sz="1250">
                        <a:solidFill>
                          <a:schemeClr val="dk2"/>
                        </a:solidFill>
                        <a:latin typeface="Cuprum Medium"/>
                        <a:ea typeface="Cuprum Medium"/>
                        <a:cs typeface="Cuprum Medium"/>
                        <a:sym typeface="Cuprum Medium"/>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50">
                          <a:solidFill>
                            <a:schemeClr val="dk1"/>
                          </a:solidFill>
                          <a:latin typeface="Actor"/>
                          <a:ea typeface="Actor"/>
                          <a:cs typeface="Actor"/>
                          <a:sym typeface="Actor"/>
                        </a:rPr>
                        <a:t>All the colors used in this presentation</a:t>
                      </a:r>
                      <a:endParaRPr sz="1050">
                        <a:solidFill>
                          <a:schemeClr val="dk1"/>
                        </a:solidFill>
                        <a:latin typeface="Actor"/>
                        <a:ea typeface="Actor"/>
                        <a:cs typeface="Actor"/>
                        <a:sym typeface="Acto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250">
                          <a:solidFill>
                            <a:schemeClr val="dk2"/>
                          </a:solidFill>
                          <a:uFill>
                            <a:noFill/>
                          </a:uFill>
                          <a:latin typeface="Cuprum Medium"/>
                          <a:ea typeface="Cuprum Medium"/>
                          <a:cs typeface="Cuprum Medium"/>
                          <a:sym typeface="Cuprum Medium"/>
                          <a:hlinkClick r:id="rId7" action="ppaction://hlinksldjump">
                            <a:extLst>
                              <a:ext uri="{A12FA001-AC4F-418D-AE19-62706E023703}">
                                <ahyp:hlinkClr xmlns:ahyp="http://schemas.microsoft.com/office/drawing/2018/hyperlinkcolor" val="tx"/>
                              </a:ext>
                            </a:extLst>
                          </a:hlinkClick>
                        </a:rPr>
                        <a:t>ICONS</a:t>
                      </a:r>
                      <a:r>
                        <a:rPr lang="en" sz="1250">
                          <a:solidFill>
                            <a:schemeClr val="dk2"/>
                          </a:solidFill>
                          <a:latin typeface="Cuprum Medium"/>
                          <a:ea typeface="Cuprum Medium"/>
                          <a:cs typeface="Cuprum Medium"/>
                          <a:sym typeface="Cuprum Medium"/>
                        </a:rPr>
                        <a:t> AND </a:t>
                      </a:r>
                      <a:r>
                        <a:rPr lang="en" sz="1250">
                          <a:solidFill>
                            <a:schemeClr val="dk2"/>
                          </a:solidFill>
                          <a:uFill>
                            <a:noFill/>
                          </a:uFill>
                          <a:latin typeface="Cuprum Medium"/>
                          <a:ea typeface="Cuprum Medium"/>
                          <a:cs typeface="Cuprum Medium"/>
                          <a:sym typeface="Cuprum Medium"/>
                          <a:hlinkClick r:id="rId8" action="ppaction://hlinksldjump">
                            <a:extLst>
                              <a:ext uri="{A12FA001-AC4F-418D-AE19-62706E023703}">
                                <ahyp:hlinkClr xmlns:ahyp="http://schemas.microsoft.com/office/drawing/2018/hyperlinkcolor" val="tx"/>
                              </a:ext>
                            </a:extLst>
                          </a:hlinkClick>
                        </a:rPr>
                        <a:t>INFOGRAPHIC RESOURCES</a:t>
                      </a:r>
                      <a:endParaRPr sz="1250">
                        <a:solidFill>
                          <a:schemeClr val="dk2"/>
                        </a:solidFill>
                        <a:latin typeface="Cuprum Medium"/>
                        <a:ea typeface="Cuprum Medium"/>
                        <a:cs typeface="Cuprum Medium"/>
                        <a:sym typeface="Cuprum Medium"/>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50">
                          <a:solidFill>
                            <a:schemeClr val="dk1"/>
                          </a:solidFill>
                          <a:latin typeface="Actor"/>
                          <a:ea typeface="Actor"/>
                          <a:cs typeface="Actor"/>
                          <a:sym typeface="Actor"/>
                        </a:rPr>
                        <a:t>These can be used in the template, and their size and color can be edited</a:t>
                      </a:r>
                      <a:endParaRPr sz="1050">
                        <a:solidFill>
                          <a:schemeClr val="dk1"/>
                        </a:solidFill>
                        <a:latin typeface="Actor"/>
                        <a:ea typeface="Actor"/>
                        <a:cs typeface="Actor"/>
                        <a:sym typeface="Acto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286225">
                <a:tc>
                  <a:txBody>
                    <a:bodyPr/>
                    <a:lstStyle/>
                    <a:p>
                      <a:pPr marL="0" lvl="0" indent="0" algn="l" rtl="0">
                        <a:spcBef>
                          <a:spcPts val="0"/>
                        </a:spcBef>
                        <a:spcAft>
                          <a:spcPts val="0"/>
                        </a:spcAft>
                        <a:buNone/>
                      </a:pPr>
                      <a:r>
                        <a:rPr lang="en" sz="1250">
                          <a:solidFill>
                            <a:schemeClr val="dk2"/>
                          </a:solidFill>
                          <a:latin typeface="Cuprum Medium"/>
                          <a:ea typeface="Cuprum Medium"/>
                          <a:cs typeface="Cuprum Medium"/>
                          <a:sym typeface="Cuprum Medium"/>
                        </a:rPr>
                        <a:t>EDITABLE PRESENTATION THEME </a:t>
                      </a:r>
                      <a:endParaRPr sz="1250">
                        <a:solidFill>
                          <a:schemeClr val="dk2"/>
                        </a:solidFill>
                        <a:latin typeface="Cuprum Medium"/>
                        <a:ea typeface="Cuprum Medium"/>
                        <a:cs typeface="Cuprum Medium"/>
                        <a:sym typeface="Cuprum Medium"/>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50" dirty="0">
                          <a:solidFill>
                            <a:schemeClr val="dk1"/>
                          </a:solidFill>
                          <a:latin typeface="Actor"/>
                          <a:ea typeface="Actor"/>
                          <a:cs typeface="Actor"/>
                          <a:sym typeface="Actor"/>
                        </a:rPr>
                        <a:t>You can edit the master slides easily. For more info, click </a:t>
                      </a:r>
                      <a:r>
                        <a:rPr lang="en" sz="1050" b="1" dirty="0">
                          <a:solidFill>
                            <a:schemeClr val="dk1"/>
                          </a:solidFill>
                          <a:uFill>
                            <a:noFill/>
                          </a:uFill>
                          <a:latin typeface="Actor"/>
                          <a:ea typeface="Actor"/>
                          <a:cs typeface="Actor"/>
                          <a:sym typeface="Actor"/>
                          <a:hlinkClick r:id="rId9">
                            <a:extLst>
                              <a:ext uri="{A12FA001-AC4F-418D-AE19-62706E023703}">
                                <ahyp:hlinkClr xmlns:ahyp="http://schemas.microsoft.com/office/drawing/2018/hyperlinkcolor" val="tx"/>
                              </a:ext>
                            </a:extLst>
                          </a:hlinkClick>
                        </a:rPr>
                        <a:t>here</a:t>
                      </a:r>
                      <a:endParaRPr sz="1050" dirty="0">
                        <a:solidFill>
                          <a:schemeClr val="dk1"/>
                        </a:solidFill>
                        <a:latin typeface="Actor"/>
                        <a:ea typeface="Actor"/>
                        <a:cs typeface="Actor"/>
                        <a:sym typeface="Acto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18" name="Google Shape;418;p34"/>
          <p:cNvSpPr txBox="1"/>
          <p:nvPr/>
        </p:nvSpPr>
        <p:spPr>
          <a:xfrm>
            <a:off x="720000" y="1151375"/>
            <a:ext cx="7704000" cy="4797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en" sz="1200">
                <a:solidFill>
                  <a:schemeClr val="dk1"/>
                </a:solidFill>
                <a:latin typeface="Actor"/>
                <a:ea typeface="Actor"/>
                <a:cs typeface="Actor"/>
                <a:sym typeface="Actor"/>
              </a:rPr>
              <a:t>You can delete this slide when you’re done editing the presentation</a:t>
            </a:r>
            <a:endParaRPr sz="1200" b="1">
              <a:solidFill>
                <a:schemeClr val="dk1"/>
              </a:solidFill>
              <a:latin typeface="Actor"/>
              <a:ea typeface="Actor"/>
              <a:cs typeface="Actor"/>
              <a:sym typeface="Actor"/>
            </a:endParaRPr>
          </a:p>
        </p:txBody>
      </p:sp>
      <p:sp>
        <p:nvSpPr>
          <p:cNvPr id="419" name="Google Shape;419;p34"/>
          <p:cNvSpPr txBox="1"/>
          <p:nvPr/>
        </p:nvSpPr>
        <p:spPr>
          <a:xfrm>
            <a:off x="715103" y="3919200"/>
            <a:ext cx="36132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b="1">
                <a:solidFill>
                  <a:schemeClr val="dk1"/>
                </a:solidFill>
                <a:latin typeface="Actor"/>
                <a:ea typeface="Actor"/>
                <a:cs typeface="Actor"/>
                <a:sym typeface="Actor"/>
              </a:rPr>
              <a:t>For more info:</a:t>
            </a:r>
            <a:br>
              <a:rPr lang="en" sz="900" b="1">
                <a:solidFill>
                  <a:schemeClr val="dk1"/>
                </a:solidFill>
                <a:latin typeface="Manrope"/>
                <a:ea typeface="Manrope"/>
                <a:cs typeface="Manrope"/>
                <a:sym typeface="Manrope"/>
              </a:rPr>
            </a:br>
            <a:r>
              <a:rPr lang="en" sz="1100">
                <a:solidFill>
                  <a:schemeClr val="dk2"/>
                </a:solidFill>
                <a:uFill>
                  <a:noFill/>
                </a:uFill>
                <a:latin typeface="Cuprum Medium"/>
                <a:ea typeface="Cuprum Medium"/>
                <a:cs typeface="Cuprum Medium"/>
                <a:sym typeface="Cuprum Medium"/>
                <a:hlinkClick r:id="rId10">
                  <a:extLst>
                    <a:ext uri="{A12FA001-AC4F-418D-AE19-62706E023703}">
                      <ahyp:hlinkClr xmlns:ahyp="http://schemas.microsoft.com/office/drawing/2018/hyperlinkcolor" val="tx"/>
                    </a:ext>
                  </a:extLst>
                </a:hlinkClick>
              </a:rPr>
              <a:t>SLIDESGO </a:t>
            </a:r>
            <a:r>
              <a:rPr lang="en" sz="1100">
                <a:solidFill>
                  <a:schemeClr val="dk2"/>
                </a:solidFill>
                <a:latin typeface="Cuprum Medium"/>
                <a:ea typeface="Cuprum Medium"/>
                <a:cs typeface="Cuprum Medium"/>
                <a:sym typeface="Cuprum Medium"/>
              </a:rPr>
              <a:t>| </a:t>
            </a:r>
            <a:r>
              <a:rPr lang="en" sz="1100">
                <a:solidFill>
                  <a:schemeClr val="dk2"/>
                </a:solidFill>
                <a:uFill>
                  <a:noFill/>
                </a:uFill>
                <a:latin typeface="Cuprum Medium"/>
                <a:ea typeface="Cuprum Medium"/>
                <a:cs typeface="Cuprum Medium"/>
                <a:sym typeface="Cuprum Medium"/>
                <a:hlinkClick r:id="rId11">
                  <a:extLst>
                    <a:ext uri="{A12FA001-AC4F-418D-AE19-62706E023703}">
                      <ahyp:hlinkClr xmlns:ahyp="http://schemas.microsoft.com/office/drawing/2018/hyperlinkcolor" val="tx"/>
                    </a:ext>
                  </a:extLst>
                </a:hlinkClick>
              </a:rPr>
              <a:t>BLOG</a:t>
            </a:r>
            <a:r>
              <a:rPr lang="en" sz="1100">
                <a:solidFill>
                  <a:schemeClr val="dk2"/>
                </a:solidFill>
                <a:latin typeface="Cuprum Medium"/>
                <a:ea typeface="Cuprum Medium"/>
                <a:cs typeface="Cuprum Medium"/>
                <a:sym typeface="Cuprum Medium"/>
              </a:rPr>
              <a:t> | </a:t>
            </a:r>
            <a:r>
              <a:rPr lang="en" sz="1100">
                <a:solidFill>
                  <a:schemeClr val="dk2"/>
                </a:solidFill>
                <a:uFill>
                  <a:noFill/>
                </a:uFill>
                <a:latin typeface="Cuprum Medium"/>
                <a:ea typeface="Cuprum Medium"/>
                <a:cs typeface="Cuprum Medium"/>
                <a:sym typeface="Cuprum Medium"/>
                <a:hlinkClick r:id="rId12">
                  <a:extLst>
                    <a:ext uri="{A12FA001-AC4F-418D-AE19-62706E023703}">
                      <ahyp:hlinkClr xmlns:ahyp="http://schemas.microsoft.com/office/drawing/2018/hyperlinkcolor" val="tx"/>
                    </a:ext>
                  </a:extLst>
                </a:hlinkClick>
              </a:rPr>
              <a:t>FAQ</a:t>
            </a:r>
            <a:r>
              <a:rPr lang="en" sz="1100">
                <a:solidFill>
                  <a:schemeClr val="dk2"/>
                </a:solidFill>
                <a:latin typeface="Cuprum Medium"/>
                <a:ea typeface="Cuprum Medium"/>
                <a:cs typeface="Cuprum Medium"/>
                <a:sym typeface="Cuprum Medium"/>
              </a:rPr>
              <a:t>s</a:t>
            </a:r>
            <a:endParaRPr sz="1100">
              <a:solidFill>
                <a:schemeClr val="dk2"/>
              </a:solidFill>
              <a:latin typeface="Cuprum Medium"/>
              <a:ea typeface="Cuprum Medium"/>
              <a:cs typeface="Cuprum Medium"/>
              <a:sym typeface="Cuprum Medium"/>
            </a:endParaRPr>
          </a:p>
        </p:txBody>
      </p:sp>
      <p:sp>
        <p:nvSpPr>
          <p:cNvPr id="420" name="Google Shape;420;p34"/>
          <p:cNvSpPr txBox="1"/>
          <p:nvPr/>
        </p:nvSpPr>
        <p:spPr>
          <a:xfrm>
            <a:off x="4815603" y="3919200"/>
            <a:ext cx="36132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b="1">
                <a:solidFill>
                  <a:schemeClr val="dk1"/>
                </a:solidFill>
                <a:latin typeface="Actor"/>
                <a:ea typeface="Actor"/>
                <a:cs typeface="Actor"/>
                <a:sym typeface="Actor"/>
              </a:rPr>
              <a:t>You can visit our sister projects:</a:t>
            </a:r>
            <a:br>
              <a:rPr lang="en" sz="900" b="1">
                <a:solidFill>
                  <a:schemeClr val="dk1"/>
                </a:solidFill>
                <a:latin typeface="Manrope"/>
                <a:ea typeface="Manrope"/>
                <a:cs typeface="Manrope"/>
                <a:sym typeface="Manrope"/>
              </a:rPr>
            </a:br>
            <a:r>
              <a:rPr lang="en" sz="1100">
                <a:solidFill>
                  <a:schemeClr val="dk2"/>
                </a:solidFill>
                <a:uFill>
                  <a:noFill/>
                </a:uFill>
                <a:latin typeface="Cuprum Medium"/>
                <a:ea typeface="Cuprum Medium"/>
                <a:cs typeface="Cuprum Medium"/>
                <a:sym typeface="Cuprum Medium"/>
                <a:hlinkClick r:id="rId13">
                  <a:extLst>
                    <a:ext uri="{A12FA001-AC4F-418D-AE19-62706E023703}">
                      <ahyp:hlinkClr xmlns:ahyp="http://schemas.microsoft.com/office/drawing/2018/hyperlinkcolor" val="tx"/>
                    </a:ext>
                  </a:extLst>
                </a:hlinkClick>
              </a:rPr>
              <a:t>FREEPIK</a:t>
            </a:r>
            <a:r>
              <a:rPr lang="en" sz="1100">
                <a:solidFill>
                  <a:schemeClr val="dk2"/>
                </a:solidFill>
                <a:latin typeface="Cuprum Medium"/>
                <a:ea typeface="Cuprum Medium"/>
                <a:cs typeface="Cuprum Medium"/>
                <a:sym typeface="Cuprum Medium"/>
              </a:rPr>
              <a:t> | </a:t>
            </a:r>
            <a:r>
              <a:rPr lang="en" sz="1100">
                <a:solidFill>
                  <a:schemeClr val="dk2"/>
                </a:solidFill>
                <a:uFill>
                  <a:noFill/>
                </a:uFill>
                <a:latin typeface="Cuprum Medium"/>
                <a:ea typeface="Cuprum Medium"/>
                <a:cs typeface="Cuprum Medium"/>
                <a:sym typeface="Cuprum Medium"/>
                <a:hlinkClick r:id="rId14">
                  <a:extLst>
                    <a:ext uri="{A12FA001-AC4F-418D-AE19-62706E023703}">
                      <ahyp:hlinkClr xmlns:ahyp="http://schemas.microsoft.com/office/drawing/2018/hyperlinkcolor" val="tx"/>
                    </a:ext>
                  </a:extLst>
                </a:hlinkClick>
              </a:rPr>
              <a:t>FLATICON</a:t>
            </a:r>
            <a:r>
              <a:rPr lang="en" sz="1100">
                <a:solidFill>
                  <a:schemeClr val="dk2"/>
                </a:solidFill>
                <a:latin typeface="Cuprum Medium"/>
                <a:ea typeface="Cuprum Medium"/>
                <a:cs typeface="Cuprum Medium"/>
                <a:sym typeface="Cuprum Medium"/>
              </a:rPr>
              <a:t> | </a:t>
            </a:r>
            <a:r>
              <a:rPr lang="en" sz="1100">
                <a:solidFill>
                  <a:schemeClr val="dk2"/>
                </a:solidFill>
                <a:uFill>
                  <a:noFill/>
                </a:uFill>
                <a:latin typeface="Cuprum Medium"/>
                <a:ea typeface="Cuprum Medium"/>
                <a:cs typeface="Cuprum Medium"/>
                <a:sym typeface="Cuprum Medium"/>
                <a:hlinkClick r:id="rId15">
                  <a:extLst>
                    <a:ext uri="{A12FA001-AC4F-418D-AE19-62706E023703}">
                      <ahyp:hlinkClr xmlns:ahyp="http://schemas.microsoft.com/office/drawing/2018/hyperlinkcolor" val="tx"/>
                    </a:ext>
                  </a:extLst>
                </a:hlinkClick>
              </a:rPr>
              <a:t>STORYSET</a:t>
            </a:r>
            <a:r>
              <a:rPr lang="en" sz="1100">
                <a:solidFill>
                  <a:schemeClr val="dk2"/>
                </a:solidFill>
                <a:latin typeface="Cuprum Medium"/>
                <a:ea typeface="Cuprum Medium"/>
                <a:cs typeface="Cuprum Medium"/>
                <a:sym typeface="Cuprum Medium"/>
              </a:rPr>
              <a:t> | </a:t>
            </a:r>
            <a:r>
              <a:rPr lang="en" sz="1100">
                <a:solidFill>
                  <a:schemeClr val="dk2"/>
                </a:solidFill>
                <a:uFill>
                  <a:noFill/>
                </a:uFill>
                <a:latin typeface="Cuprum Medium"/>
                <a:ea typeface="Cuprum Medium"/>
                <a:cs typeface="Cuprum Medium"/>
                <a:sym typeface="Cuprum Medium"/>
                <a:hlinkClick r:id="rId16">
                  <a:extLst>
                    <a:ext uri="{A12FA001-AC4F-418D-AE19-62706E023703}">
                      <ahyp:hlinkClr xmlns:ahyp="http://schemas.microsoft.com/office/drawing/2018/hyperlinkcolor" val="tx"/>
                    </a:ext>
                  </a:extLst>
                </a:hlinkClick>
              </a:rPr>
              <a:t>WEPIK </a:t>
            </a:r>
            <a:r>
              <a:rPr lang="en" sz="1100">
                <a:solidFill>
                  <a:schemeClr val="dk2"/>
                </a:solidFill>
                <a:latin typeface="Cuprum Medium"/>
                <a:ea typeface="Cuprum Medium"/>
                <a:cs typeface="Cuprum Medium"/>
                <a:sym typeface="Cuprum Medium"/>
              </a:rPr>
              <a:t>| </a:t>
            </a:r>
            <a:r>
              <a:rPr lang="en" sz="1100">
                <a:solidFill>
                  <a:schemeClr val="dk2"/>
                </a:solidFill>
                <a:uFill>
                  <a:noFill/>
                </a:uFill>
                <a:latin typeface="Cuprum Medium"/>
                <a:ea typeface="Cuprum Medium"/>
                <a:cs typeface="Cuprum Medium"/>
                <a:sym typeface="Cuprum Medium"/>
                <a:hlinkClick r:id="rId17">
                  <a:extLst>
                    <a:ext uri="{A12FA001-AC4F-418D-AE19-62706E023703}">
                      <ahyp:hlinkClr xmlns:ahyp="http://schemas.microsoft.com/office/drawing/2018/hyperlinkcolor" val="tx"/>
                    </a:ext>
                  </a:extLst>
                </a:hlinkClick>
              </a:rPr>
              <a:t>VIDEVO</a:t>
            </a:r>
            <a:endParaRPr sz="1100">
              <a:solidFill>
                <a:schemeClr val="dk2"/>
              </a:solidFill>
              <a:latin typeface="Cuprum Medium"/>
              <a:ea typeface="Cuprum Medium"/>
              <a:cs typeface="Cuprum Medium"/>
              <a:sym typeface="Cuprum Medium"/>
            </a:endParaRPr>
          </a:p>
          <a:p>
            <a:pPr marL="0" lvl="0" indent="0" algn="ctr" rtl="0">
              <a:spcBef>
                <a:spcPts val="0"/>
              </a:spcBef>
              <a:spcAft>
                <a:spcPts val="0"/>
              </a:spcAft>
              <a:buNone/>
            </a:pPr>
            <a:endParaRPr sz="1100">
              <a:solidFill>
                <a:schemeClr val="dk2"/>
              </a:solidFill>
              <a:latin typeface="Poppins Medium"/>
              <a:ea typeface="Poppins Medium"/>
              <a:cs typeface="Poppins Medium"/>
              <a:sym typeface="Poppins Medium"/>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38"/>
          <p:cNvSpPr txBox="1">
            <a:spLocks noGrp="1"/>
          </p:cNvSpPr>
          <p:nvPr>
            <p:ph type="title"/>
          </p:nvPr>
        </p:nvSpPr>
        <p:spPr>
          <a:xfrm>
            <a:off x="726531" y="2130083"/>
            <a:ext cx="4748100" cy="91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PATIENT</a:t>
            </a:r>
            <a:endParaRPr/>
          </a:p>
        </p:txBody>
      </p:sp>
      <p:sp>
        <p:nvSpPr>
          <p:cNvPr id="464" name="Google Shape;464;p38"/>
          <p:cNvSpPr txBox="1">
            <a:spLocks noGrp="1"/>
          </p:cNvSpPr>
          <p:nvPr>
            <p:ph type="subTitle" idx="1"/>
          </p:nvPr>
        </p:nvSpPr>
        <p:spPr>
          <a:xfrm>
            <a:off x="726530" y="3198233"/>
            <a:ext cx="4748100" cy="42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sp>
        <p:nvSpPr>
          <p:cNvPr id="465" name="Google Shape;465;p38"/>
          <p:cNvSpPr txBox="1">
            <a:spLocks noGrp="1"/>
          </p:cNvSpPr>
          <p:nvPr>
            <p:ph type="title" idx="2"/>
          </p:nvPr>
        </p:nvSpPr>
        <p:spPr>
          <a:xfrm>
            <a:off x="802725" y="789475"/>
            <a:ext cx="1319400" cy="113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466" name="Google Shape;466;p38"/>
          <p:cNvPicPr preferRelativeResize="0"/>
          <p:nvPr/>
        </p:nvPicPr>
        <p:blipFill rotWithShape="1">
          <a:blip r:embed="rId3">
            <a:alphaModFix/>
          </a:blip>
          <a:srcRect l="4978" t="16540" r="4987" b="16547"/>
          <a:stretch/>
        </p:blipFill>
        <p:spPr>
          <a:xfrm>
            <a:off x="5638125" y="624399"/>
            <a:ext cx="2963099" cy="3894702"/>
          </a:xfrm>
          <a:prstGeom prst="rect">
            <a:avLst/>
          </a:prstGeom>
          <a:noFill/>
          <a:ln>
            <a:noFill/>
          </a:ln>
        </p:spPr>
      </p:pic>
      <p:grpSp>
        <p:nvGrpSpPr>
          <p:cNvPr id="467" name="Google Shape;467;p38"/>
          <p:cNvGrpSpPr/>
          <p:nvPr/>
        </p:nvGrpSpPr>
        <p:grpSpPr>
          <a:xfrm>
            <a:off x="802730" y="2869683"/>
            <a:ext cx="5191000" cy="312925"/>
            <a:chOff x="820725" y="2504450"/>
            <a:chExt cx="5191000" cy="312925"/>
          </a:xfrm>
        </p:grpSpPr>
        <p:cxnSp>
          <p:nvCxnSpPr>
            <p:cNvPr id="468" name="Google Shape;468;p38"/>
            <p:cNvCxnSpPr/>
            <p:nvPr/>
          </p:nvCxnSpPr>
          <p:spPr>
            <a:xfrm>
              <a:off x="820725" y="2712413"/>
              <a:ext cx="4704000" cy="0"/>
            </a:xfrm>
            <a:prstGeom prst="straightConnector1">
              <a:avLst/>
            </a:prstGeom>
            <a:noFill/>
            <a:ln w="19050" cap="flat" cmpd="sng">
              <a:solidFill>
                <a:srgbClr val="157A9E"/>
              </a:solidFill>
              <a:prstDash val="solid"/>
              <a:round/>
              <a:headEnd type="none" w="med" len="med"/>
              <a:tailEnd type="none" w="med" len="med"/>
            </a:ln>
          </p:spPr>
        </p:cxnSp>
        <p:sp>
          <p:nvSpPr>
            <p:cNvPr id="469" name="Google Shape;469;p38"/>
            <p:cNvSpPr/>
            <p:nvPr/>
          </p:nvSpPr>
          <p:spPr>
            <a:xfrm>
              <a:off x="5492575" y="250445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276119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6"/>
        <p:cNvGrpSpPr/>
        <p:nvPr/>
      </p:nvGrpSpPr>
      <p:grpSpPr>
        <a:xfrm>
          <a:off x="0" y="0"/>
          <a:ext cx="0" cy="0"/>
          <a:chOff x="0" y="0"/>
          <a:chExt cx="0" cy="0"/>
        </a:xfrm>
      </p:grpSpPr>
      <p:sp>
        <p:nvSpPr>
          <p:cNvPr id="1117" name="Google Shape;1117;p6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118" name="Google Shape;1118;p64"/>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2"/>
        <p:cNvGrpSpPr/>
        <p:nvPr/>
      </p:nvGrpSpPr>
      <p:grpSpPr>
        <a:xfrm>
          <a:off x="0" y="0"/>
          <a:ext cx="0" cy="0"/>
          <a:chOff x="0" y="0"/>
          <a:chExt cx="0" cy="0"/>
        </a:xfrm>
      </p:grpSpPr>
      <p:sp>
        <p:nvSpPr>
          <p:cNvPr id="1123" name="Google Shape;1123;p65"/>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124" name="Google Shape;1124;p6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8"/>
        <p:cNvGrpSpPr/>
        <p:nvPr/>
      </p:nvGrpSpPr>
      <p:grpSpPr>
        <a:xfrm>
          <a:off x="0" y="0"/>
          <a:ext cx="0" cy="0"/>
          <a:chOff x="0" y="0"/>
          <a:chExt cx="0" cy="0"/>
        </a:xfrm>
      </p:grpSpPr>
      <p:sp>
        <p:nvSpPr>
          <p:cNvPr id="1129" name="Google Shape;1129;p66"/>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Cuprum</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https://fonts.google.com/specimen/Cuprum</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Actor</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https://fonts.google.com/specimen/Actor</a:t>
            </a:r>
            <a:r>
              <a:rPr lang="en" sz="1100">
                <a:solidFill>
                  <a:schemeClr val="lt1"/>
                </a:solidFill>
              </a:rPr>
              <a:t>)</a:t>
            </a:r>
            <a:endParaRPr sz="1100">
              <a:solidFill>
                <a:srgbClr val="FFFFFF"/>
              </a:solidFill>
            </a:endParaRPr>
          </a:p>
        </p:txBody>
      </p:sp>
      <p:sp>
        <p:nvSpPr>
          <p:cNvPr id="1130" name="Google Shape;1130;p66"/>
          <p:cNvSpPr/>
          <p:nvPr/>
        </p:nvSpPr>
        <p:spPr>
          <a:xfrm>
            <a:off x="3645388" y="2947800"/>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6"/>
          <p:cNvSpPr/>
          <p:nvPr/>
        </p:nvSpPr>
        <p:spPr>
          <a:xfrm>
            <a:off x="4707207" y="2947800"/>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6"/>
          <p:cNvSpPr txBox="1"/>
          <p:nvPr/>
        </p:nvSpPr>
        <p:spPr>
          <a:xfrm>
            <a:off x="36453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1133" name="Google Shape;1133;p66"/>
          <p:cNvSpPr txBox="1"/>
          <p:nvPr/>
        </p:nvSpPr>
        <p:spPr>
          <a:xfrm>
            <a:off x="47072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134" name="Google Shape;1134;p66"/>
          <p:cNvSpPr/>
          <p:nvPr/>
        </p:nvSpPr>
        <p:spPr>
          <a:xfrm>
            <a:off x="3114475" y="3878900"/>
            <a:ext cx="791400" cy="754200"/>
          </a:xfrm>
          <a:prstGeom prst="roundRect">
            <a:avLst>
              <a:gd name="adj" fmla="val 16667"/>
            </a:avLst>
          </a:prstGeom>
          <a:solidFill>
            <a:srgbClr val="157A9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6"/>
          <p:cNvSpPr/>
          <p:nvPr/>
        </p:nvSpPr>
        <p:spPr>
          <a:xfrm>
            <a:off x="4176295" y="3878900"/>
            <a:ext cx="791400" cy="754200"/>
          </a:xfrm>
          <a:prstGeom prst="roundRect">
            <a:avLst>
              <a:gd name="adj" fmla="val 16667"/>
            </a:avLst>
          </a:prstGeom>
          <a:solidFill>
            <a:srgbClr val="B8231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6"/>
          <p:cNvSpPr/>
          <p:nvPr/>
        </p:nvSpPr>
        <p:spPr>
          <a:xfrm>
            <a:off x="5238114" y="3878900"/>
            <a:ext cx="791400" cy="754200"/>
          </a:xfrm>
          <a:prstGeom prst="roundRect">
            <a:avLst>
              <a:gd name="adj" fmla="val 16667"/>
            </a:avLst>
          </a:prstGeom>
          <a:solidFill>
            <a:srgbClr val="9999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6"/>
          <p:cNvSpPr txBox="1"/>
          <p:nvPr/>
        </p:nvSpPr>
        <p:spPr>
          <a:xfrm>
            <a:off x="31144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#157a9e</a:t>
            </a:r>
            <a:endParaRPr sz="1000">
              <a:solidFill>
                <a:srgbClr val="FFFFFF"/>
              </a:solidFill>
            </a:endParaRPr>
          </a:p>
        </p:txBody>
      </p:sp>
      <p:sp>
        <p:nvSpPr>
          <p:cNvPr id="1138" name="Google Shape;1138;p66"/>
          <p:cNvSpPr txBox="1"/>
          <p:nvPr/>
        </p:nvSpPr>
        <p:spPr>
          <a:xfrm>
            <a:off x="41763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#b82312</a:t>
            </a:r>
            <a:endParaRPr sz="1000">
              <a:solidFill>
                <a:srgbClr val="FFFFFF"/>
              </a:solidFill>
            </a:endParaRPr>
          </a:p>
        </p:txBody>
      </p:sp>
      <p:sp>
        <p:nvSpPr>
          <p:cNvPr id="1139" name="Google Shape;1139;p66"/>
          <p:cNvSpPr txBox="1"/>
          <p:nvPr/>
        </p:nvSpPr>
        <p:spPr>
          <a:xfrm>
            <a:off x="52381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#999999</a:t>
            </a:r>
            <a:endParaRPr sz="1000">
              <a:solidFill>
                <a:srgbClr val="FFFFFF"/>
              </a:solidFill>
            </a:endParaRPr>
          </a:p>
        </p:txBody>
      </p:sp>
      <p:sp>
        <p:nvSpPr>
          <p:cNvPr id="1140" name="Google Shape;1140;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6"/>
          <p:cNvSpPr txBox="1">
            <a:spLocks noGrp="1"/>
          </p:cNvSpPr>
          <p:nvPr>
            <p:ph type="title"/>
          </p:nvPr>
        </p:nvSpPr>
        <p:spPr>
          <a:xfrm>
            <a:off x="1458125" y="3184000"/>
            <a:ext cx="62277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—CARLY FIORINA</a:t>
            </a:r>
            <a:endParaRPr dirty="0"/>
          </a:p>
        </p:txBody>
      </p:sp>
      <p:sp>
        <p:nvSpPr>
          <p:cNvPr id="446" name="Google Shape;446;p36"/>
          <p:cNvSpPr txBox="1">
            <a:spLocks noGrp="1"/>
          </p:cNvSpPr>
          <p:nvPr>
            <p:ph type="subTitle" idx="1"/>
          </p:nvPr>
        </p:nvSpPr>
        <p:spPr>
          <a:xfrm>
            <a:off x="1458125" y="750800"/>
            <a:ext cx="6227700" cy="226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t>
            </a:r>
            <a:r>
              <a:rPr lang="en-US" b="0" i="0" dirty="0">
                <a:solidFill>
                  <a:srgbClr val="374151"/>
                </a:solidFill>
                <a:effectLst/>
                <a:latin typeface="Söhne"/>
              </a:rPr>
              <a:t>The goal is to turn data into information, and information into insight</a:t>
            </a:r>
            <a:r>
              <a:rPr lang="en" dirty="0"/>
              <a:t>.”</a:t>
            </a:r>
            <a:endParaRPr dirty="0"/>
          </a:p>
        </p:txBody>
      </p:sp>
      <p:pic>
        <p:nvPicPr>
          <p:cNvPr id="447" name="Google Shape;447;p36"/>
          <p:cNvPicPr preferRelativeResize="0"/>
          <p:nvPr/>
        </p:nvPicPr>
        <p:blipFill>
          <a:blip r:embed="rId3">
            <a:alphaModFix/>
          </a:blip>
          <a:stretch>
            <a:fillRect/>
          </a:stretch>
        </p:blipFill>
        <p:spPr>
          <a:xfrm>
            <a:off x="6754063" y="3099350"/>
            <a:ext cx="1566199" cy="1401501"/>
          </a:xfrm>
          <a:prstGeom prst="rect">
            <a:avLst/>
          </a:prstGeom>
          <a:noFill/>
          <a:ln>
            <a:noFill/>
          </a:ln>
        </p:spPr>
      </p:pic>
      <p:pic>
        <p:nvPicPr>
          <p:cNvPr id="448" name="Google Shape;448;p36"/>
          <p:cNvPicPr preferRelativeResize="0"/>
          <p:nvPr/>
        </p:nvPicPr>
        <p:blipFill>
          <a:blip r:embed="rId3">
            <a:alphaModFix/>
          </a:blip>
          <a:stretch>
            <a:fillRect/>
          </a:stretch>
        </p:blipFill>
        <p:spPr>
          <a:xfrm flipH="1">
            <a:off x="823738" y="3099350"/>
            <a:ext cx="1566199" cy="1401501"/>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4"/>
        <p:cNvGrpSpPr/>
        <p:nvPr/>
      </p:nvGrpSpPr>
      <p:grpSpPr>
        <a:xfrm>
          <a:off x="0" y="0"/>
          <a:ext cx="0" cy="0"/>
          <a:chOff x="0" y="0"/>
          <a:chExt cx="0" cy="0"/>
        </a:xfrm>
      </p:grpSpPr>
      <p:sp>
        <p:nvSpPr>
          <p:cNvPr id="1145" name="Google Shape;1145;p67"/>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146" name="Google Shape;1146;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147" name="Google Shape;1147;p6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148" name="Google Shape;1148;p6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149" name="Google Shape;1149;p6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150" name="Google Shape;1150;p6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151" name="Google Shape;1151;p6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152" name="Google Shape;1152;p6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153" name="Google Shape;1153;p6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154" name="Google Shape;1154;p6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155" name="Google Shape;1155;p6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156" name="Google Shape;1156;p6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0"/>
        <p:cNvGrpSpPr/>
        <p:nvPr/>
      </p:nvGrpSpPr>
      <p:grpSpPr>
        <a:xfrm>
          <a:off x="0" y="0"/>
          <a:ext cx="0" cy="0"/>
          <a:chOff x="0" y="0"/>
          <a:chExt cx="0" cy="0"/>
        </a:xfrm>
      </p:grpSpPr>
      <p:sp>
        <p:nvSpPr>
          <p:cNvPr id="1161" name="Google Shape;1161;p68"/>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162" name="Google Shape;1162;p68"/>
          <p:cNvGrpSpPr/>
          <p:nvPr/>
        </p:nvGrpSpPr>
        <p:grpSpPr>
          <a:xfrm>
            <a:off x="5117640" y="3085736"/>
            <a:ext cx="474294" cy="551291"/>
            <a:chOff x="4727025" y="1332775"/>
            <a:chExt cx="59900" cy="69625"/>
          </a:xfrm>
        </p:grpSpPr>
        <p:sp>
          <p:nvSpPr>
            <p:cNvPr id="1163" name="Google Shape;1163;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68"/>
          <p:cNvGrpSpPr/>
          <p:nvPr/>
        </p:nvGrpSpPr>
        <p:grpSpPr>
          <a:xfrm>
            <a:off x="5731296" y="2314340"/>
            <a:ext cx="555653" cy="557031"/>
            <a:chOff x="4820425" y="1329900"/>
            <a:chExt cx="70175" cy="70350"/>
          </a:xfrm>
        </p:grpSpPr>
        <p:sp>
          <p:nvSpPr>
            <p:cNvPr id="1166" name="Google Shape;1166;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68"/>
          <p:cNvGrpSpPr/>
          <p:nvPr/>
        </p:nvGrpSpPr>
        <p:grpSpPr>
          <a:xfrm>
            <a:off x="6357664" y="2318845"/>
            <a:ext cx="582574" cy="533871"/>
            <a:chOff x="4903200" y="1331525"/>
            <a:chExt cx="73575" cy="67425"/>
          </a:xfrm>
        </p:grpSpPr>
        <p:sp>
          <p:nvSpPr>
            <p:cNvPr id="1171" name="Google Shape;1171;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68"/>
          <p:cNvGrpSpPr/>
          <p:nvPr/>
        </p:nvGrpSpPr>
        <p:grpSpPr>
          <a:xfrm>
            <a:off x="5717142" y="3078709"/>
            <a:ext cx="583960" cy="565345"/>
            <a:chOff x="4815575" y="1416800"/>
            <a:chExt cx="73750" cy="71400"/>
          </a:xfrm>
        </p:grpSpPr>
        <p:sp>
          <p:nvSpPr>
            <p:cNvPr id="1174" name="Google Shape;1174;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 name="Google Shape;1177;p68"/>
          <p:cNvGrpSpPr/>
          <p:nvPr/>
        </p:nvGrpSpPr>
        <p:grpSpPr>
          <a:xfrm>
            <a:off x="6351924" y="3108896"/>
            <a:ext cx="589898" cy="504970"/>
            <a:chOff x="4902475" y="1418875"/>
            <a:chExt cx="74500" cy="63775"/>
          </a:xfrm>
        </p:grpSpPr>
        <p:sp>
          <p:nvSpPr>
            <p:cNvPr id="1178" name="Google Shape;1178;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68"/>
          <p:cNvGrpSpPr/>
          <p:nvPr/>
        </p:nvGrpSpPr>
        <p:grpSpPr>
          <a:xfrm>
            <a:off x="5727139" y="3826000"/>
            <a:ext cx="563967" cy="567127"/>
            <a:chOff x="4818100" y="1507675"/>
            <a:chExt cx="71225" cy="71625"/>
          </a:xfrm>
        </p:grpSpPr>
        <p:sp>
          <p:nvSpPr>
            <p:cNvPr id="1181" name="Google Shape;1181;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8"/>
          <p:cNvGrpSpPr/>
          <p:nvPr/>
        </p:nvGrpSpPr>
        <p:grpSpPr>
          <a:xfrm>
            <a:off x="5040636" y="3829461"/>
            <a:ext cx="628301" cy="588505"/>
            <a:chOff x="4721450" y="1509475"/>
            <a:chExt cx="79350" cy="74325"/>
          </a:xfrm>
        </p:grpSpPr>
        <p:sp>
          <p:nvSpPr>
            <p:cNvPr id="1186" name="Google Shape;1186;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68"/>
          <p:cNvGrpSpPr/>
          <p:nvPr/>
        </p:nvGrpSpPr>
        <p:grpSpPr>
          <a:xfrm>
            <a:off x="6386170" y="3814027"/>
            <a:ext cx="557038" cy="562772"/>
            <a:chOff x="4906800" y="1507500"/>
            <a:chExt cx="70350" cy="71075"/>
          </a:xfrm>
        </p:grpSpPr>
        <p:sp>
          <p:nvSpPr>
            <p:cNvPr id="1191" name="Google Shape;1191;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68"/>
          <p:cNvGrpSpPr/>
          <p:nvPr/>
        </p:nvGrpSpPr>
        <p:grpSpPr>
          <a:xfrm>
            <a:off x="4423778" y="2340963"/>
            <a:ext cx="517934" cy="517934"/>
            <a:chOff x="3736598" y="2170606"/>
            <a:chExt cx="404889" cy="404889"/>
          </a:xfrm>
        </p:grpSpPr>
        <p:sp>
          <p:nvSpPr>
            <p:cNvPr id="1197" name="Google Shape;1197;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68"/>
          <p:cNvGrpSpPr/>
          <p:nvPr/>
        </p:nvGrpSpPr>
        <p:grpSpPr>
          <a:xfrm>
            <a:off x="3690839" y="2341061"/>
            <a:ext cx="586986" cy="517740"/>
            <a:chOff x="3161917" y="2170682"/>
            <a:chExt cx="458870" cy="404737"/>
          </a:xfrm>
        </p:grpSpPr>
        <p:sp>
          <p:nvSpPr>
            <p:cNvPr id="1202" name="Google Shape;1202;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68"/>
          <p:cNvGrpSpPr/>
          <p:nvPr/>
        </p:nvGrpSpPr>
        <p:grpSpPr>
          <a:xfrm>
            <a:off x="3713860" y="3102400"/>
            <a:ext cx="540943" cy="517963"/>
            <a:chOff x="3179914" y="2889488"/>
            <a:chExt cx="422876" cy="404911"/>
          </a:xfrm>
        </p:grpSpPr>
        <p:sp>
          <p:nvSpPr>
            <p:cNvPr id="1206" name="Google Shape;1206;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68"/>
          <p:cNvGrpSpPr/>
          <p:nvPr/>
        </p:nvGrpSpPr>
        <p:grpSpPr>
          <a:xfrm>
            <a:off x="4414654" y="3102358"/>
            <a:ext cx="536180" cy="518047"/>
            <a:chOff x="3729467" y="2889422"/>
            <a:chExt cx="419153" cy="404977"/>
          </a:xfrm>
        </p:grpSpPr>
        <p:sp>
          <p:nvSpPr>
            <p:cNvPr id="1213" name="Google Shape;1213;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68"/>
          <p:cNvGrpSpPr/>
          <p:nvPr/>
        </p:nvGrpSpPr>
        <p:grpSpPr>
          <a:xfrm>
            <a:off x="1951688" y="3445787"/>
            <a:ext cx="965351" cy="134611"/>
            <a:chOff x="4411970" y="2962952"/>
            <a:chExt cx="706544" cy="104212"/>
          </a:xfrm>
        </p:grpSpPr>
        <p:sp>
          <p:nvSpPr>
            <p:cNvPr id="1221" name="Google Shape;1221;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68"/>
          <p:cNvGrpSpPr/>
          <p:nvPr/>
        </p:nvGrpSpPr>
        <p:grpSpPr>
          <a:xfrm>
            <a:off x="1951688" y="3041077"/>
            <a:ext cx="960158" cy="289172"/>
            <a:chOff x="4411970" y="2726085"/>
            <a:chExt cx="643107" cy="193659"/>
          </a:xfrm>
        </p:grpSpPr>
        <p:sp>
          <p:nvSpPr>
            <p:cNvPr id="1226" name="Google Shape;1226;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 name="Google Shape;1229;p68"/>
          <p:cNvGrpSpPr/>
          <p:nvPr/>
        </p:nvGrpSpPr>
        <p:grpSpPr>
          <a:xfrm>
            <a:off x="960185" y="3295400"/>
            <a:ext cx="811503" cy="252584"/>
            <a:chOff x="4411970" y="4340222"/>
            <a:chExt cx="779467" cy="242683"/>
          </a:xfrm>
        </p:grpSpPr>
        <p:sp>
          <p:nvSpPr>
            <p:cNvPr id="1230" name="Google Shape;1230;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68"/>
          <p:cNvGrpSpPr/>
          <p:nvPr/>
        </p:nvGrpSpPr>
        <p:grpSpPr>
          <a:xfrm>
            <a:off x="1951688" y="2709308"/>
            <a:ext cx="965160" cy="216230"/>
            <a:chOff x="4411970" y="2468674"/>
            <a:chExt cx="747317" cy="167425"/>
          </a:xfrm>
        </p:grpSpPr>
        <p:sp>
          <p:nvSpPr>
            <p:cNvPr id="1234" name="Google Shape;1234;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 name="Google Shape;1236;p6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 name="Google Shape;1237;p68"/>
          <p:cNvGrpSpPr/>
          <p:nvPr/>
        </p:nvGrpSpPr>
        <p:grpSpPr>
          <a:xfrm>
            <a:off x="959254" y="2334687"/>
            <a:ext cx="1959041" cy="208784"/>
            <a:chOff x="6336019" y="3733725"/>
            <a:chExt cx="2566206" cy="351310"/>
          </a:xfrm>
        </p:grpSpPr>
        <p:sp>
          <p:nvSpPr>
            <p:cNvPr id="1238" name="Google Shape;1238;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68"/>
          <p:cNvGrpSpPr/>
          <p:nvPr/>
        </p:nvGrpSpPr>
        <p:grpSpPr>
          <a:xfrm>
            <a:off x="1951688" y="3950602"/>
            <a:ext cx="946551" cy="153200"/>
            <a:chOff x="4404545" y="3301592"/>
            <a:chExt cx="782403" cy="129272"/>
          </a:xfrm>
        </p:grpSpPr>
        <p:sp>
          <p:nvSpPr>
            <p:cNvPr id="1243" name="Google Shape;1243;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68"/>
          <p:cNvGrpSpPr/>
          <p:nvPr/>
        </p:nvGrpSpPr>
        <p:grpSpPr>
          <a:xfrm>
            <a:off x="1951688" y="3695937"/>
            <a:ext cx="962257" cy="139127"/>
            <a:chOff x="4411970" y="3131459"/>
            <a:chExt cx="710520" cy="117397"/>
          </a:xfrm>
        </p:grpSpPr>
        <p:sp>
          <p:nvSpPr>
            <p:cNvPr id="1246" name="Google Shape;1246;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 name="Google Shape;1248;p6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68"/>
          <p:cNvGrpSpPr/>
          <p:nvPr/>
        </p:nvGrpSpPr>
        <p:grpSpPr>
          <a:xfrm>
            <a:off x="951833" y="3621603"/>
            <a:ext cx="823838" cy="458988"/>
            <a:chOff x="4411970" y="1801825"/>
            <a:chExt cx="734586" cy="409262"/>
          </a:xfrm>
        </p:grpSpPr>
        <p:sp>
          <p:nvSpPr>
            <p:cNvPr id="1250" name="Google Shape;1250;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68"/>
          <p:cNvGrpSpPr/>
          <p:nvPr/>
        </p:nvGrpSpPr>
        <p:grpSpPr>
          <a:xfrm>
            <a:off x="3056804" y="2339173"/>
            <a:ext cx="521514" cy="521514"/>
            <a:chOff x="5681300" y="2527788"/>
            <a:chExt cx="805800" cy="805800"/>
          </a:xfrm>
        </p:grpSpPr>
        <p:sp>
          <p:nvSpPr>
            <p:cNvPr id="1253" name="Google Shape;1253;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 name="Google Shape;1255;p68"/>
          <p:cNvGrpSpPr/>
          <p:nvPr/>
        </p:nvGrpSpPr>
        <p:grpSpPr>
          <a:xfrm>
            <a:off x="3051044" y="3094865"/>
            <a:ext cx="533033" cy="533033"/>
            <a:chOff x="4049800" y="640400"/>
            <a:chExt cx="858900" cy="858900"/>
          </a:xfrm>
        </p:grpSpPr>
        <p:sp>
          <p:nvSpPr>
            <p:cNvPr id="1256" name="Google Shape;1256;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68"/>
          <p:cNvGrpSpPr/>
          <p:nvPr/>
        </p:nvGrpSpPr>
        <p:grpSpPr>
          <a:xfrm>
            <a:off x="2976527" y="3772543"/>
            <a:ext cx="682068" cy="682068"/>
            <a:chOff x="5080188" y="927900"/>
            <a:chExt cx="961200" cy="961200"/>
          </a:xfrm>
        </p:grpSpPr>
        <p:sp>
          <p:nvSpPr>
            <p:cNvPr id="1259" name="Google Shape;1259;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68"/>
          <p:cNvGrpSpPr/>
          <p:nvPr/>
        </p:nvGrpSpPr>
        <p:grpSpPr>
          <a:xfrm>
            <a:off x="4440026" y="3869234"/>
            <a:ext cx="505650" cy="504006"/>
            <a:chOff x="6039282" y="1042577"/>
            <a:chExt cx="734315" cy="731929"/>
          </a:xfrm>
        </p:grpSpPr>
        <p:sp>
          <p:nvSpPr>
            <p:cNvPr id="1268" name="Google Shape;1268;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68"/>
          <p:cNvGrpSpPr/>
          <p:nvPr/>
        </p:nvGrpSpPr>
        <p:grpSpPr>
          <a:xfrm>
            <a:off x="5052628" y="2298862"/>
            <a:ext cx="567744" cy="602136"/>
            <a:chOff x="1825800" y="1651625"/>
            <a:chExt cx="539989" cy="571775"/>
          </a:xfrm>
        </p:grpSpPr>
        <p:sp>
          <p:nvSpPr>
            <p:cNvPr id="1290" name="Google Shape;1290;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68"/>
          <p:cNvGrpSpPr/>
          <p:nvPr/>
        </p:nvGrpSpPr>
        <p:grpSpPr>
          <a:xfrm>
            <a:off x="3727557" y="3855579"/>
            <a:ext cx="508123" cy="507955"/>
            <a:chOff x="1897577" y="2802432"/>
            <a:chExt cx="492176" cy="492014"/>
          </a:xfrm>
        </p:grpSpPr>
        <p:sp>
          <p:nvSpPr>
            <p:cNvPr id="1295" name="Google Shape;1295;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68"/>
          <p:cNvGrpSpPr/>
          <p:nvPr/>
        </p:nvGrpSpPr>
        <p:grpSpPr>
          <a:xfrm>
            <a:off x="959087" y="4169123"/>
            <a:ext cx="809227" cy="200842"/>
            <a:chOff x="2013045" y="4813233"/>
            <a:chExt cx="921986" cy="228854"/>
          </a:xfrm>
        </p:grpSpPr>
        <p:sp>
          <p:nvSpPr>
            <p:cNvPr id="1308" name="Google Shape;1308;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68"/>
          <p:cNvGrpSpPr/>
          <p:nvPr/>
        </p:nvGrpSpPr>
        <p:grpSpPr>
          <a:xfrm>
            <a:off x="967547" y="2656004"/>
            <a:ext cx="792421" cy="269941"/>
            <a:chOff x="1046767" y="4756633"/>
            <a:chExt cx="859646" cy="292841"/>
          </a:xfrm>
        </p:grpSpPr>
        <p:sp>
          <p:nvSpPr>
            <p:cNvPr id="1311" name="Google Shape;1311;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6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 name="Google Shape;1318;p68"/>
          <p:cNvGrpSpPr/>
          <p:nvPr/>
        </p:nvGrpSpPr>
        <p:grpSpPr>
          <a:xfrm>
            <a:off x="7103403" y="2550562"/>
            <a:ext cx="166473" cy="141497"/>
            <a:chOff x="4660325" y="1866850"/>
            <a:chExt cx="68350" cy="58100"/>
          </a:xfrm>
        </p:grpSpPr>
        <p:sp>
          <p:nvSpPr>
            <p:cNvPr id="1319" name="Google Shape;1319;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 name="Google Shape;1321;p68"/>
          <p:cNvGrpSpPr/>
          <p:nvPr/>
        </p:nvGrpSpPr>
        <p:grpSpPr>
          <a:xfrm>
            <a:off x="7412747" y="2576286"/>
            <a:ext cx="162515" cy="90049"/>
            <a:chOff x="4791775" y="1877500"/>
            <a:chExt cx="66725" cy="36975"/>
          </a:xfrm>
        </p:grpSpPr>
        <p:sp>
          <p:nvSpPr>
            <p:cNvPr id="1322" name="Google Shape;1322;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 name="Google Shape;1324;p68"/>
          <p:cNvGrpSpPr/>
          <p:nvPr/>
        </p:nvGrpSpPr>
        <p:grpSpPr>
          <a:xfrm>
            <a:off x="7734460" y="2576286"/>
            <a:ext cx="144979" cy="90049"/>
            <a:chOff x="4923925" y="1877500"/>
            <a:chExt cx="59525" cy="36975"/>
          </a:xfrm>
        </p:grpSpPr>
        <p:sp>
          <p:nvSpPr>
            <p:cNvPr id="1325" name="Google Shape;1325;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68"/>
          <p:cNvGrpSpPr/>
          <p:nvPr/>
        </p:nvGrpSpPr>
        <p:grpSpPr>
          <a:xfrm>
            <a:off x="8028952" y="2558477"/>
            <a:ext cx="141447" cy="125667"/>
            <a:chOff x="5058450" y="1870100"/>
            <a:chExt cx="58075" cy="51600"/>
          </a:xfrm>
        </p:grpSpPr>
        <p:sp>
          <p:nvSpPr>
            <p:cNvPr id="1328" name="Google Shape;1328;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68"/>
          <p:cNvGrpSpPr/>
          <p:nvPr/>
        </p:nvGrpSpPr>
        <p:grpSpPr>
          <a:xfrm>
            <a:off x="7443466" y="2980885"/>
            <a:ext cx="101077" cy="107645"/>
            <a:chOff x="4811425" y="2065025"/>
            <a:chExt cx="41500" cy="44200"/>
          </a:xfrm>
        </p:grpSpPr>
        <p:sp>
          <p:nvSpPr>
            <p:cNvPr id="1331" name="Google Shape;1331;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68"/>
          <p:cNvGrpSpPr/>
          <p:nvPr/>
        </p:nvGrpSpPr>
        <p:grpSpPr>
          <a:xfrm>
            <a:off x="7735904" y="2981098"/>
            <a:ext cx="120867" cy="107218"/>
            <a:chOff x="4929875" y="2065025"/>
            <a:chExt cx="49625" cy="44025"/>
          </a:xfrm>
        </p:grpSpPr>
        <p:sp>
          <p:nvSpPr>
            <p:cNvPr id="1334" name="Google Shape;1334;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8"/>
          <p:cNvGrpSpPr/>
          <p:nvPr/>
        </p:nvGrpSpPr>
        <p:grpSpPr>
          <a:xfrm>
            <a:off x="8064572" y="2984112"/>
            <a:ext cx="70206" cy="101191"/>
            <a:chOff x="5083925" y="2066350"/>
            <a:chExt cx="28825" cy="41550"/>
          </a:xfrm>
        </p:grpSpPr>
        <p:sp>
          <p:nvSpPr>
            <p:cNvPr id="1337" name="Google Shape;1337;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68"/>
          <p:cNvGrpSpPr/>
          <p:nvPr/>
        </p:nvGrpSpPr>
        <p:grpSpPr>
          <a:xfrm>
            <a:off x="7096126" y="2999759"/>
            <a:ext cx="181026" cy="69896"/>
            <a:chOff x="4659775" y="2072775"/>
            <a:chExt cx="74325" cy="28700"/>
          </a:xfrm>
        </p:grpSpPr>
        <p:sp>
          <p:nvSpPr>
            <p:cNvPr id="1340" name="Google Shape;1340;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68"/>
          <p:cNvGrpSpPr/>
          <p:nvPr/>
        </p:nvGrpSpPr>
        <p:grpSpPr>
          <a:xfrm>
            <a:off x="8015982" y="2790324"/>
            <a:ext cx="167387" cy="89197"/>
            <a:chOff x="4662475" y="1976500"/>
            <a:chExt cx="68725" cy="36625"/>
          </a:xfrm>
        </p:grpSpPr>
        <p:sp>
          <p:nvSpPr>
            <p:cNvPr id="1344" name="Google Shape;1344;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68"/>
          <p:cNvGrpSpPr/>
          <p:nvPr/>
        </p:nvGrpSpPr>
        <p:grpSpPr>
          <a:xfrm>
            <a:off x="7712887" y="2793764"/>
            <a:ext cx="166899" cy="82317"/>
            <a:chOff x="4920150" y="1977875"/>
            <a:chExt cx="68525" cy="33800"/>
          </a:xfrm>
        </p:grpSpPr>
        <p:sp>
          <p:nvSpPr>
            <p:cNvPr id="1348" name="Google Shape;1348;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68"/>
          <p:cNvGrpSpPr/>
          <p:nvPr/>
        </p:nvGrpSpPr>
        <p:grpSpPr>
          <a:xfrm>
            <a:off x="7124044" y="3197682"/>
            <a:ext cx="125190" cy="127859"/>
            <a:chOff x="4676550" y="2160575"/>
            <a:chExt cx="51400" cy="52500"/>
          </a:xfrm>
        </p:grpSpPr>
        <p:sp>
          <p:nvSpPr>
            <p:cNvPr id="1352" name="Google Shape;1352;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68"/>
          <p:cNvGrpSpPr/>
          <p:nvPr/>
        </p:nvGrpSpPr>
        <p:grpSpPr>
          <a:xfrm>
            <a:off x="7421302" y="3204714"/>
            <a:ext cx="145405" cy="113794"/>
            <a:chOff x="4768325" y="2163475"/>
            <a:chExt cx="59700" cy="46725"/>
          </a:xfrm>
        </p:grpSpPr>
        <p:sp>
          <p:nvSpPr>
            <p:cNvPr id="1356" name="Google Shape;1356;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 name="Google Shape;1358;p6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 name="Google Shape;1364;p68"/>
          <p:cNvGrpSpPr/>
          <p:nvPr/>
        </p:nvGrpSpPr>
        <p:grpSpPr>
          <a:xfrm>
            <a:off x="7437621" y="3459808"/>
            <a:ext cx="112768" cy="106853"/>
            <a:chOff x="4768575" y="2253950"/>
            <a:chExt cx="46300" cy="43875"/>
          </a:xfrm>
        </p:grpSpPr>
        <p:sp>
          <p:nvSpPr>
            <p:cNvPr id="1365" name="Google Shape;1365;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68"/>
          <p:cNvGrpSpPr/>
          <p:nvPr/>
        </p:nvGrpSpPr>
        <p:grpSpPr>
          <a:xfrm>
            <a:off x="7737243" y="3948834"/>
            <a:ext cx="118187" cy="146246"/>
            <a:chOff x="4960900" y="2433225"/>
            <a:chExt cx="48525" cy="60050"/>
          </a:xfrm>
        </p:grpSpPr>
        <p:sp>
          <p:nvSpPr>
            <p:cNvPr id="1368" name="Google Shape;1368;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68"/>
          <p:cNvGrpSpPr/>
          <p:nvPr/>
        </p:nvGrpSpPr>
        <p:grpSpPr>
          <a:xfrm>
            <a:off x="7425808" y="4212895"/>
            <a:ext cx="136394" cy="143810"/>
            <a:chOff x="4854075" y="2527625"/>
            <a:chExt cx="56000" cy="59050"/>
          </a:xfrm>
        </p:grpSpPr>
        <p:sp>
          <p:nvSpPr>
            <p:cNvPr id="1371" name="Google Shape;1371;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 name="Google Shape;1373;p6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68"/>
          <p:cNvGrpSpPr/>
          <p:nvPr/>
        </p:nvGrpSpPr>
        <p:grpSpPr>
          <a:xfrm>
            <a:off x="8050020" y="3676639"/>
            <a:ext cx="99312" cy="160797"/>
            <a:chOff x="5059700" y="2334775"/>
            <a:chExt cx="40775" cy="66025"/>
          </a:xfrm>
        </p:grpSpPr>
        <p:sp>
          <p:nvSpPr>
            <p:cNvPr id="1377" name="Google Shape;1377;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68"/>
          <p:cNvGrpSpPr/>
          <p:nvPr/>
        </p:nvGrpSpPr>
        <p:grpSpPr>
          <a:xfrm>
            <a:off x="8007184" y="3941771"/>
            <a:ext cx="184984" cy="160371"/>
            <a:chOff x="5037700" y="2430325"/>
            <a:chExt cx="75950" cy="65850"/>
          </a:xfrm>
        </p:grpSpPr>
        <p:sp>
          <p:nvSpPr>
            <p:cNvPr id="1387" name="Google Shape;1387;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68"/>
          <p:cNvGrpSpPr/>
          <p:nvPr/>
        </p:nvGrpSpPr>
        <p:grpSpPr>
          <a:xfrm>
            <a:off x="7426689" y="3708223"/>
            <a:ext cx="173014" cy="97629"/>
            <a:chOff x="4756975" y="2341800"/>
            <a:chExt cx="91975" cy="51925"/>
          </a:xfrm>
        </p:grpSpPr>
        <p:sp>
          <p:nvSpPr>
            <p:cNvPr id="1390" name="Google Shape;1390;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68"/>
          <p:cNvGrpSpPr/>
          <p:nvPr/>
        </p:nvGrpSpPr>
        <p:grpSpPr>
          <a:xfrm>
            <a:off x="7693626" y="4196920"/>
            <a:ext cx="212497" cy="175761"/>
            <a:chOff x="4943575" y="2516350"/>
            <a:chExt cx="98675" cy="81700"/>
          </a:xfrm>
        </p:grpSpPr>
        <p:sp>
          <p:nvSpPr>
            <p:cNvPr id="1411" name="Google Shape;1411;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 name="Google Shape;1489;p6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497"/>
        <p:cNvGrpSpPr/>
        <p:nvPr/>
      </p:nvGrpSpPr>
      <p:grpSpPr>
        <a:xfrm>
          <a:off x="0" y="0"/>
          <a:ext cx="0" cy="0"/>
          <a:chOff x="0" y="0"/>
          <a:chExt cx="0" cy="0"/>
        </a:xfrm>
      </p:grpSpPr>
      <p:grpSp>
        <p:nvGrpSpPr>
          <p:cNvPr id="1498" name="Google Shape;1498;p69"/>
          <p:cNvGrpSpPr/>
          <p:nvPr/>
        </p:nvGrpSpPr>
        <p:grpSpPr>
          <a:xfrm>
            <a:off x="6681268" y="3584496"/>
            <a:ext cx="560636" cy="516497"/>
            <a:chOff x="6652051" y="3714143"/>
            <a:chExt cx="560636" cy="516497"/>
          </a:xfrm>
        </p:grpSpPr>
        <p:grpSp>
          <p:nvGrpSpPr>
            <p:cNvPr id="1499" name="Google Shape;1499;p69"/>
            <p:cNvGrpSpPr/>
            <p:nvPr/>
          </p:nvGrpSpPr>
          <p:grpSpPr>
            <a:xfrm>
              <a:off x="6669657" y="3716715"/>
              <a:ext cx="466768" cy="464314"/>
              <a:chOff x="3139766" y="765669"/>
              <a:chExt cx="886380" cy="881888"/>
            </a:xfrm>
          </p:grpSpPr>
          <p:grpSp>
            <p:nvGrpSpPr>
              <p:cNvPr id="1500" name="Google Shape;1500;p69"/>
              <p:cNvGrpSpPr/>
              <p:nvPr/>
            </p:nvGrpSpPr>
            <p:grpSpPr>
              <a:xfrm>
                <a:off x="3139766" y="765669"/>
                <a:ext cx="886380" cy="881888"/>
                <a:chOff x="3139766" y="765669"/>
                <a:chExt cx="886380" cy="881888"/>
              </a:xfrm>
            </p:grpSpPr>
            <p:sp>
              <p:nvSpPr>
                <p:cNvPr id="1501" name="Google Shape;1501;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 name="Google Shape;1510;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4" name="Google Shape;1514;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69"/>
          <p:cNvGrpSpPr/>
          <p:nvPr/>
        </p:nvGrpSpPr>
        <p:grpSpPr>
          <a:xfrm>
            <a:off x="7679978" y="3065079"/>
            <a:ext cx="104231" cy="320340"/>
            <a:chOff x="7564426" y="3224343"/>
            <a:chExt cx="119985" cy="368801"/>
          </a:xfrm>
        </p:grpSpPr>
        <p:sp>
          <p:nvSpPr>
            <p:cNvPr id="1516" name="Google Shape;1516;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 name="Google Shape;1518;p69"/>
          <p:cNvGrpSpPr/>
          <p:nvPr/>
        </p:nvGrpSpPr>
        <p:grpSpPr>
          <a:xfrm>
            <a:off x="7379466" y="3059180"/>
            <a:ext cx="189489" cy="332132"/>
            <a:chOff x="8370831" y="3202002"/>
            <a:chExt cx="218129" cy="382376"/>
          </a:xfrm>
        </p:grpSpPr>
        <p:sp>
          <p:nvSpPr>
            <p:cNvPr id="1519" name="Google Shape;1519;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69"/>
          <p:cNvGrpSpPr/>
          <p:nvPr/>
        </p:nvGrpSpPr>
        <p:grpSpPr>
          <a:xfrm>
            <a:off x="8102855" y="3470312"/>
            <a:ext cx="309429" cy="267000"/>
            <a:chOff x="6742064" y="3750480"/>
            <a:chExt cx="399315" cy="344560"/>
          </a:xfrm>
        </p:grpSpPr>
        <p:sp>
          <p:nvSpPr>
            <p:cNvPr id="1522" name="Google Shape;1522;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69"/>
          <p:cNvGrpSpPr/>
          <p:nvPr/>
        </p:nvGrpSpPr>
        <p:grpSpPr>
          <a:xfrm>
            <a:off x="7641874" y="3821360"/>
            <a:ext cx="180437" cy="281608"/>
            <a:chOff x="7248525" y="3739696"/>
            <a:chExt cx="230531" cy="359790"/>
          </a:xfrm>
        </p:grpSpPr>
        <p:sp>
          <p:nvSpPr>
            <p:cNvPr id="1525" name="Google Shape;1525;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69"/>
          <p:cNvGrpSpPr/>
          <p:nvPr/>
        </p:nvGrpSpPr>
        <p:grpSpPr>
          <a:xfrm>
            <a:off x="7887794" y="3464584"/>
            <a:ext cx="162896" cy="278710"/>
            <a:chOff x="7601242" y="3729267"/>
            <a:chExt cx="222566" cy="380803"/>
          </a:xfrm>
        </p:grpSpPr>
        <p:sp>
          <p:nvSpPr>
            <p:cNvPr id="1528" name="Google Shape;1528;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 name="Google Shape;1530;p6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1" name="Google Shape;1531;p69"/>
          <p:cNvGrpSpPr/>
          <p:nvPr/>
        </p:nvGrpSpPr>
        <p:grpSpPr>
          <a:xfrm>
            <a:off x="7377439" y="3465724"/>
            <a:ext cx="193543" cy="275990"/>
            <a:chOff x="8304647" y="3738687"/>
            <a:chExt cx="225076" cy="320956"/>
          </a:xfrm>
        </p:grpSpPr>
        <p:sp>
          <p:nvSpPr>
            <p:cNvPr id="1532" name="Google Shape;1532;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69"/>
          <p:cNvGrpSpPr/>
          <p:nvPr/>
        </p:nvGrpSpPr>
        <p:grpSpPr>
          <a:xfrm>
            <a:off x="7649932" y="3465724"/>
            <a:ext cx="178492" cy="275990"/>
            <a:chOff x="8615101" y="3738687"/>
            <a:chExt cx="207573" cy="320956"/>
          </a:xfrm>
        </p:grpSpPr>
        <p:sp>
          <p:nvSpPr>
            <p:cNvPr id="1536" name="Google Shape;1536;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 name="Google Shape;1539;p6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 name="Google Shape;1540;p69"/>
          <p:cNvGrpSpPr/>
          <p:nvPr/>
        </p:nvGrpSpPr>
        <p:grpSpPr>
          <a:xfrm>
            <a:off x="7875463" y="3868385"/>
            <a:ext cx="187557" cy="187557"/>
            <a:chOff x="8565775" y="671075"/>
            <a:chExt cx="441000" cy="441000"/>
          </a:xfrm>
        </p:grpSpPr>
        <p:sp>
          <p:nvSpPr>
            <p:cNvPr id="1541" name="Google Shape;1541;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3" name="Google Shape;1543;p6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 name="Google Shape;1545;p69"/>
          <p:cNvGrpSpPr/>
          <p:nvPr/>
        </p:nvGrpSpPr>
        <p:grpSpPr>
          <a:xfrm>
            <a:off x="6029935" y="2940910"/>
            <a:ext cx="587865" cy="517731"/>
            <a:chOff x="6000718" y="3070557"/>
            <a:chExt cx="587865" cy="517731"/>
          </a:xfrm>
        </p:grpSpPr>
        <p:sp>
          <p:nvSpPr>
            <p:cNvPr id="1546" name="Google Shape;1546;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 name="Google Shape;1556;p69"/>
          <p:cNvGrpSpPr/>
          <p:nvPr/>
        </p:nvGrpSpPr>
        <p:grpSpPr>
          <a:xfrm>
            <a:off x="6044740" y="3584570"/>
            <a:ext cx="557665" cy="516387"/>
            <a:chOff x="6015523" y="3714217"/>
            <a:chExt cx="557665" cy="516387"/>
          </a:xfrm>
        </p:grpSpPr>
        <p:grpSp>
          <p:nvGrpSpPr>
            <p:cNvPr id="1557" name="Google Shape;1557;p69"/>
            <p:cNvGrpSpPr/>
            <p:nvPr/>
          </p:nvGrpSpPr>
          <p:grpSpPr>
            <a:xfrm>
              <a:off x="6036094" y="3716980"/>
              <a:ext cx="529822" cy="510480"/>
              <a:chOff x="3148311" y="-545634"/>
              <a:chExt cx="1006118" cy="969572"/>
            </a:xfrm>
          </p:grpSpPr>
          <p:sp>
            <p:nvSpPr>
              <p:cNvPr id="1558" name="Google Shape;1558;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8" name="Google Shape;1568;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69"/>
          <p:cNvGrpSpPr/>
          <p:nvPr/>
        </p:nvGrpSpPr>
        <p:grpSpPr>
          <a:xfrm>
            <a:off x="6673522" y="2943981"/>
            <a:ext cx="576302" cy="511871"/>
            <a:chOff x="6644304" y="3073628"/>
            <a:chExt cx="576302" cy="511871"/>
          </a:xfrm>
        </p:grpSpPr>
        <p:grpSp>
          <p:nvGrpSpPr>
            <p:cNvPr id="1570" name="Google Shape;1570;p69"/>
            <p:cNvGrpSpPr/>
            <p:nvPr/>
          </p:nvGrpSpPr>
          <p:grpSpPr>
            <a:xfrm>
              <a:off x="6712169" y="3073651"/>
              <a:ext cx="481611" cy="506713"/>
              <a:chOff x="1833536" y="-546641"/>
              <a:chExt cx="914567" cy="962419"/>
            </a:xfrm>
          </p:grpSpPr>
          <p:grpSp>
            <p:nvGrpSpPr>
              <p:cNvPr id="1571" name="Google Shape;1571;p69"/>
              <p:cNvGrpSpPr/>
              <p:nvPr/>
            </p:nvGrpSpPr>
            <p:grpSpPr>
              <a:xfrm>
                <a:off x="1833536" y="-524249"/>
                <a:ext cx="914567" cy="940027"/>
                <a:chOff x="1833536" y="-524249"/>
                <a:chExt cx="914567" cy="940027"/>
              </a:xfrm>
            </p:grpSpPr>
            <p:sp>
              <p:nvSpPr>
                <p:cNvPr id="1572" name="Google Shape;1572;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7" name="Google Shape;1577;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1" name="Google Shape;1581;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69"/>
          <p:cNvGrpSpPr/>
          <p:nvPr/>
        </p:nvGrpSpPr>
        <p:grpSpPr>
          <a:xfrm>
            <a:off x="752796" y="2869970"/>
            <a:ext cx="2622876" cy="1333540"/>
            <a:chOff x="238125" y="1038125"/>
            <a:chExt cx="7146800" cy="3633625"/>
          </a:xfrm>
        </p:grpSpPr>
        <p:sp>
          <p:nvSpPr>
            <p:cNvPr id="1583" name="Google Shape;1583;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5" name="Google Shape;3155;p69"/>
          <p:cNvGrpSpPr/>
          <p:nvPr/>
        </p:nvGrpSpPr>
        <p:grpSpPr>
          <a:xfrm>
            <a:off x="5938558" y="1033351"/>
            <a:ext cx="2435960" cy="1297725"/>
            <a:chOff x="233350" y="949250"/>
            <a:chExt cx="7137300" cy="3802300"/>
          </a:xfrm>
        </p:grpSpPr>
        <p:sp>
          <p:nvSpPr>
            <p:cNvPr id="3156" name="Google Shape;3156;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 name="Google Shape;3207;p69"/>
          <p:cNvGrpSpPr/>
          <p:nvPr/>
        </p:nvGrpSpPr>
        <p:grpSpPr>
          <a:xfrm>
            <a:off x="731715" y="995041"/>
            <a:ext cx="2665073" cy="1317140"/>
            <a:chOff x="793334" y="1192826"/>
            <a:chExt cx="2665073" cy="1317140"/>
          </a:xfrm>
        </p:grpSpPr>
        <p:sp>
          <p:nvSpPr>
            <p:cNvPr id="3208" name="Google Shape;3208;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9"/>
          <p:cNvGrpSpPr/>
          <p:nvPr/>
        </p:nvGrpSpPr>
        <p:grpSpPr>
          <a:xfrm>
            <a:off x="3450485" y="919691"/>
            <a:ext cx="2310381" cy="1488888"/>
            <a:chOff x="229225" y="549050"/>
            <a:chExt cx="7161750" cy="4615275"/>
          </a:xfrm>
        </p:grpSpPr>
        <p:sp>
          <p:nvSpPr>
            <p:cNvPr id="7176" name="Google Shape;7176;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69"/>
          <p:cNvGrpSpPr/>
          <p:nvPr/>
        </p:nvGrpSpPr>
        <p:grpSpPr>
          <a:xfrm>
            <a:off x="3548403" y="2849588"/>
            <a:ext cx="2310282" cy="1374222"/>
            <a:chOff x="238125" y="732525"/>
            <a:chExt cx="7130500" cy="4241425"/>
          </a:xfrm>
        </p:grpSpPr>
        <p:sp>
          <p:nvSpPr>
            <p:cNvPr id="7294" name="Google Shape;7294;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411"/>
        <p:cNvGrpSpPr/>
        <p:nvPr/>
      </p:nvGrpSpPr>
      <p:grpSpPr>
        <a:xfrm>
          <a:off x="0" y="0"/>
          <a:ext cx="0" cy="0"/>
          <a:chOff x="0" y="0"/>
          <a:chExt cx="0" cy="0"/>
        </a:xfrm>
      </p:grpSpPr>
      <p:grpSp>
        <p:nvGrpSpPr>
          <p:cNvPr id="7412" name="Google Shape;7412;p70"/>
          <p:cNvGrpSpPr/>
          <p:nvPr/>
        </p:nvGrpSpPr>
        <p:grpSpPr>
          <a:xfrm>
            <a:off x="2100560" y="3398663"/>
            <a:ext cx="1102891" cy="760337"/>
            <a:chOff x="4967783" y="2151471"/>
            <a:chExt cx="3920692" cy="2702940"/>
          </a:xfrm>
        </p:grpSpPr>
        <p:grpSp>
          <p:nvGrpSpPr>
            <p:cNvPr id="7413" name="Google Shape;7413;p70"/>
            <p:cNvGrpSpPr/>
            <p:nvPr/>
          </p:nvGrpSpPr>
          <p:grpSpPr>
            <a:xfrm>
              <a:off x="5045709" y="2252109"/>
              <a:ext cx="3761071" cy="2501708"/>
              <a:chOff x="2691784" y="1805334"/>
              <a:chExt cx="3761071" cy="2501708"/>
            </a:xfrm>
          </p:grpSpPr>
          <p:sp>
            <p:nvSpPr>
              <p:cNvPr id="7414" name="Google Shape;7414;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70"/>
            <p:cNvGrpSpPr/>
            <p:nvPr/>
          </p:nvGrpSpPr>
          <p:grpSpPr>
            <a:xfrm>
              <a:off x="4967783" y="2151471"/>
              <a:ext cx="3920692" cy="2702940"/>
              <a:chOff x="2613858" y="1704696"/>
              <a:chExt cx="3920692" cy="2702940"/>
            </a:xfrm>
          </p:grpSpPr>
          <p:sp>
            <p:nvSpPr>
              <p:cNvPr id="7422" name="Google Shape;7422;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7" name="Google Shape;7427;p70"/>
          <p:cNvGrpSpPr/>
          <p:nvPr/>
        </p:nvGrpSpPr>
        <p:grpSpPr>
          <a:xfrm>
            <a:off x="3504468" y="1286940"/>
            <a:ext cx="1561911" cy="708580"/>
            <a:chOff x="3530532" y="1496185"/>
            <a:chExt cx="1561911" cy="708580"/>
          </a:xfrm>
        </p:grpSpPr>
        <p:grpSp>
          <p:nvGrpSpPr>
            <p:cNvPr id="7428" name="Google Shape;7428;p70"/>
            <p:cNvGrpSpPr/>
            <p:nvPr/>
          </p:nvGrpSpPr>
          <p:grpSpPr>
            <a:xfrm>
              <a:off x="3720318" y="1857562"/>
              <a:ext cx="1372125" cy="54"/>
              <a:chOff x="3720318" y="1857562"/>
              <a:chExt cx="1372125" cy="54"/>
            </a:xfrm>
          </p:grpSpPr>
          <p:cxnSp>
            <p:nvCxnSpPr>
              <p:cNvPr id="7429" name="Google Shape;7429;p70"/>
              <p:cNvCxnSpPr>
                <a:endCxn id="743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431" name="Google Shape;7431;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432" name="Google Shape;7432;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433" name="Google Shape;7433;p70"/>
              <p:cNvCxnSpPr>
                <a:stCxn id="743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434" name="Google Shape;7434;p70"/>
            <p:cNvGrpSpPr/>
            <p:nvPr/>
          </p:nvGrpSpPr>
          <p:grpSpPr>
            <a:xfrm>
              <a:off x="3567462" y="1496185"/>
              <a:ext cx="286500" cy="272914"/>
              <a:chOff x="3567462" y="1496185"/>
              <a:chExt cx="286500" cy="272914"/>
            </a:xfrm>
          </p:grpSpPr>
          <p:cxnSp>
            <p:nvCxnSpPr>
              <p:cNvPr id="7435" name="Google Shape;7435;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436" name="Google Shape;7436;p7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7" name="Google Shape;7437;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9" name="Google Shape;7439;p70"/>
            <p:cNvGrpSpPr/>
            <p:nvPr/>
          </p:nvGrpSpPr>
          <p:grpSpPr>
            <a:xfrm>
              <a:off x="3929014" y="1960574"/>
              <a:ext cx="286500" cy="242342"/>
              <a:chOff x="3929014" y="1960574"/>
              <a:chExt cx="286500" cy="242342"/>
            </a:xfrm>
          </p:grpSpPr>
          <p:cxnSp>
            <p:nvCxnSpPr>
              <p:cNvPr id="7440" name="Google Shape;7440;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441" name="Google Shape;7441;p7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70"/>
            <p:cNvGrpSpPr/>
            <p:nvPr/>
          </p:nvGrpSpPr>
          <p:grpSpPr>
            <a:xfrm>
              <a:off x="4290828" y="1496185"/>
              <a:ext cx="286500" cy="272914"/>
              <a:chOff x="4290828" y="1496185"/>
              <a:chExt cx="286500" cy="272914"/>
            </a:xfrm>
          </p:grpSpPr>
          <p:cxnSp>
            <p:nvCxnSpPr>
              <p:cNvPr id="7443" name="Google Shape;7443;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444" name="Google Shape;7444;p7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5" name="Google Shape;7445;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6" name="Google Shape;7446;p70"/>
            <p:cNvGrpSpPr/>
            <p:nvPr/>
          </p:nvGrpSpPr>
          <p:grpSpPr>
            <a:xfrm>
              <a:off x="4657726" y="1959674"/>
              <a:ext cx="286500" cy="245092"/>
              <a:chOff x="4657726" y="1959674"/>
              <a:chExt cx="286500" cy="245092"/>
            </a:xfrm>
          </p:grpSpPr>
          <p:cxnSp>
            <p:nvCxnSpPr>
              <p:cNvPr id="7447" name="Google Shape;7447;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448" name="Google Shape;7448;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9" name="Google Shape;7449;p70"/>
          <p:cNvGrpSpPr/>
          <p:nvPr/>
        </p:nvGrpSpPr>
        <p:grpSpPr>
          <a:xfrm>
            <a:off x="3486488" y="2149036"/>
            <a:ext cx="1597032" cy="378649"/>
            <a:chOff x="3512551" y="2358282"/>
            <a:chExt cx="1597032" cy="378649"/>
          </a:xfrm>
        </p:grpSpPr>
        <p:grpSp>
          <p:nvGrpSpPr>
            <p:cNvPr id="7450" name="Google Shape;7450;p70"/>
            <p:cNvGrpSpPr/>
            <p:nvPr/>
          </p:nvGrpSpPr>
          <p:grpSpPr>
            <a:xfrm>
              <a:off x="3738198" y="2553002"/>
              <a:ext cx="1145834" cy="117"/>
              <a:chOff x="3738198" y="2553002"/>
              <a:chExt cx="1145834" cy="117"/>
            </a:xfrm>
          </p:grpSpPr>
          <p:cxnSp>
            <p:nvCxnSpPr>
              <p:cNvPr id="7451" name="Google Shape;7451;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452" name="Google Shape;7452;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453" name="Google Shape;7453;p70"/>
              <p:cNvCxnSpPr>
                <a:stCxn id="7454" idx="6"/>
                <a:endCxn id="745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456" name="Google Shape;7456;p70"/>
            <p:cNvGrpSpPr/>
            <p:nvPr/>
          </p:nvGrpSpPr>
          <p:grpSpPr>
            <a:xfrm>
              <a:off x="3969644" y="2440153"/>
              <a:ext cx="225900" cy="296779"/>
              <a:chOff x="3969644" y="2440153"/>
              <a:chExt cx="225900" cy="296779"/>
            </a:xfrm>
          </p:grpSpPr>
          <p:cxnSp>
            <p:nvCxnSpPr>
              <p:cNvPr id="7457" name="Google Shape;7457;p7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455" name="Google Shape;7455;p7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70"/>
            <p:cNvGrpSpPr/>
            <p:nvPr/>
          </p:nvGrpSpPr>
          <p:grpSpPr>
            <a:xfrm>
              <a:off x="4426818" y="2358282"/>
              <a:ext cx="225600" cy="307471"/>
              <a:chOff x="4426818" y="2358282"/>
              <a:chExt cx="225600" cy="307471"/>
            </a:xfrm>
          </p:grpSpPr>
          <p:cxnSp>
            <p:nvCxnSpPr>
              <p:cNvPr id="7460" name="Google Shape;7460;p70"/>
              <p:cNvCxnSpPr>
                <a:stCxn id="746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462" name="Google Shape;7462;p7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70"/>
            <p:cNvGrpSpPr/>
            <p:nvPr/>
          </p:nvGrpSpPr>
          <p:grpSpPr>
            <a:xfrm>
              <a:off x="4883984" y="2440153"/>
              <a:ext cx="225600" cy="296479"/>
              <a:chOff x="4883984" y="2440153"/>
              <a:chExt cx="225600" cy="296479"/>
            </a:xfrm>
          </p:grpSpPr>
          <p:cxnSp>
            <p:nvCxnSpPr>
              <p:cNvPr id="7464" name="Google Shape;7464;p7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465" name="Google Shape;7465;p7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70"/>
            <p:cNvGrpSpPr/>
            <p:nvPr/>
          </p:nvGrpSpPr>
          <p:grpSpPr>
            <a:xfrm>
              <a:off x="3512551" y="2358356"/>
              <a:ext cx="225647" cy="307629"/>
              <a:chOff x="2182679" y="2005014"/>
              <a:chExt cx="792300" cy="1080158"/>
            </a:xfrm>
          </p:grpSpPr>
          <p:cxnSp>
            <p:nvCxnSpPr>
              <p:cNvPr id="7468" name="Google Shape;7468;p70"/>
              <p:cNvCxnSpPr>
                <a:stCxn id="746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454" name="Google Shape;7454;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0" name="Google Shape;7470;p70"/>
          <p:cNvGrpSpPr/>
          <p:nvPr/>
        </p:nvGrpSpPr>
        <p:grpSpPr>
          <a:xfrm>
            <a:off x="6846570" y="972834"/>
            <a:ext cx="1559809" cy="722610"/>
            <a:chOff x="634175" y="2986275"/>
            <a:chExt cx="3147949" cy="1458344"/>
          </a:xfrm>
        </p:grpSpPr>
        <p:cxnSp>
          <p:nvCxnSpPr>
            <p:cNvPr id="7471" name="Google Shape;7471;p70"/>
            <p:cNvCxnSpPr>
              <a:stCxn id="7472" idx="4"/>
              <a:endCxn id="747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474" name="Google Shape;7474;p70"/>
            <p:cNvCxnSpPr>
              <a:stCxn id="7473" idx="0"/>
              <a:endCxn id="747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76" name="Google Shape;7476;p70"/>
            <p:cNvCxnSpPr>
              <a:stCxn id="7475" idx="4"/>
              <a:endCxn id="747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78" name="Google Shape;7478;p70"/>
            <p:cNvCxnSpPr>
              <a:stCxn id="7477" idx="0"/>
              <a:endCxn id="747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479" name="Google Shape;7479;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75" name="Google Shape;7475;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72" name="Google Shape;7472;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77" name="Google Shape;7477;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73" name="Google Shape;7473;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480" name="Google Shape;7480;p70"/>
          <p:cNvGrpSpPr/>
          <p:nvPr/>
        </p:nvGrpSpPr>
        <p:grpSpPr>
          <a:xfrm>
            <a:off x="3500360" y="2682741"/>
            <a:ext cx="1570719" cy="294123"/>
            <a:chOff x="998425" y="1182125"/>
            <a:chExt cx="1065400" cy="199500"/>
          </a:xfrm>
        </p:grpSpPr>
        <p:sp>
          <p:nvSpPr>
            <p:cNvPr id="7481" name="Google Shape;7481;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70"/>
          <p:cNvGrpSpPr/>
          <p:nvPr/>
        </p:nvGrpSpPr>
        <p:grpSpPr>
          <a:xfrm>
            <a:off x="6843616" y="1800228"/>
            <a:ext cx="1565716" cy="366729"/>
            <a:chOff x="1247650" y="2075423"/>
            <a:chExt cx="6648477" cy="1557238"/>
          </a:xfrm>
        </p:grpSpPr>
        <p:sp>
          <p:nvSpPr>
            <p:cNvPr id="7487" name="Google Shape;7487;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70"/>
          <p:cNvGrpSpPr/>
          <p:nvPr/>
        </p:nvGrpSpPr>
        <p:grpSpPr>
          <a:xfrm>
            <a:off x="6827928" y="2949043"/>
            <a:ext cx="1597061" cy="663440"/>
            <a:chOff x="6796238" y="3158297"/>
            <a:chExt cx="1630319" cy="677257"/>
          </a:xfrm>
        </p:grpSpPr>
        <p:cxnSp>
          <p:nvCxnSpPr>
            <p:cNvPr id="7494" name="Google Shape;7494;p7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95" name="Google Shape;7495;p7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96" name="Google Shape;7496;p7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497" name="Google Shape;7497;p7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498" name="Google Shape;7498;p70"/>
            <p:cNvGrpSpPr/>
            <p:nvPr/>
          </p:nvGrpSpPr>
          <p:grpSpPr>
            <a:xfrm>
              <a:off x="6796238" y="3311904"/>
              <a:ext cx="1630319" cy="377697"/>
              <a:chOff x="6796238" y="3311904"/>
              <a:chExt cx="1630319" cy="377697"/>
            </a:xfrm>
          </p:grpSpPr>
          <p:sp>
            <p:nvSpPr>
              <p:cNvPr id="7499" name="Google Shape;7499;p7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2" name="Google Shape;7502;p70"/>
          <p:cNvGrpSpPr/>
          <p:nvPr/>
        </p:nvGrpSpPr>
        <p:grpSpPr>
          <a:xfrm>
            <a:off x="5349066" y="970435"/>
            <a:ext cx="1368606" cy="1593805"/>
            <a:chOff x="1839112" y="2209163"/>
            <a:chExt cx="1918159" cy="2233784"/>
          </a:xfrm>
        </p:grpSpPr>
        <p:sp>
          <p:nvSpPr>
            <p:cNvPr id="7503" name="Google Shape;7503;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06" name="Google Shape;7506;p70"/>
            <p:cNvCxnSpPr>
              <a:stCxn id="7503" idx="6"/>
              <a:endCxn id="750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507" name="Google Shape;7507;p70"/>
            <p:cNvCxnSpPr>
              <a:stCxn id="7504" idx="4"/>
              <a:endCxn id="750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509" name="Google Shape;7509;p70"/>
            <p:cNvCxnSpPr>
              <a:stCxn id="7508" idx="6"/>
              <a:endCxn id="750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510" name="Google Shape;7510;p70"/>
            <p:cNvCxnSpPr>
              <a:stCxn id="7505" idx="4"/>
              <a:endCxn id="751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508" name="Google Shape;7508;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13" name="Google Shape;7513;p70"/>
            <p:cNvCxnSpPr>
              <a:endCxn id="751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514" name="Google Shape;7514;p70"/>
          <p:cNvGrpSpPr/>
          <p:nvPr/>
        </p:nvGrpSpPr>
        <p:grpSpPr>
          <a:xfrm>
            <a:off x="3481439" y="976671"/>
            <a:ext cx="1637968" cy="154942"/>
            <a:chOff x="238125" y="2506075"/>
            <a:chExt cx="7115411" cy="673075"/>
          </a:xfrm>
        </p:grpSpPr>
        <p:sp>
          <p:nvSpPr>
            <p:cNvPr id="7515" name="Google Shape;7515;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70"/>
          <p:cNvGrpSpPr/>
          <p:nvPr/>
        </p:nvGrpSpPr>
        <p:grpSpPr>
          <a:xfrm>
            <a:off x="720124" y="1298269"/>
            <a:ext cx="2476762" cy="91743"/>
            <a:chOff x="1464850" y="436376"/>
            <a:chExt cx="6001362" cy="222300"/>
          </a:xfrm>
        </p:grpSpPr>
        <p:sp>
          <p:nvSpPr>
            <p:cNvPr id="7521" name="Google Shape;7521;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26" name="Google Shape;7526;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527" name="Google Shape;7527;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528" name="Google Shape;7528;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529" name="Google Shape;7529;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530" name="Google Shape;7530;p70"/>
          <p:cNvGrpSpPr/>
          <p:nvPr/>
        </p:nvGrpSpPr>
        <p:grpSpPr>
          <a:xfrm>
            <a:off x="706391" y="2533734"/>
            <a:ext cx="1452710" cy="651923"/>
            <a:chOff x="803162" y="2667727"/>
            <a:chExt cx="1411906" cy="633611"/>
          </a:xfrm>
        </p:grpSpPr>
        <p:cxnSp>
          <p:nvCxnSpPr>
            <p:cNvPr id="7531" name="Google Shape;7531;p70"/>
            <p:cNvCxnSpPr>
              <a:stCxn id="7532" idx="2"/>
              <a:endCxn id="753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534" name="Google Shape;7534;p70"/>
            <p:cNvCxnSpPr>
              <a:stCxn id="7535" idx="0"/>
              <a:endCxn id="753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536" name="Google Shape;7536;p70"/>
            <p:cNvCxnSpPr>
              <a:stCxn id="7535" idx="2"/>
              <a:endCxn id="753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538" name="Google Shape;7538;p70"/>
            <p:cNvCxnSpPr>
              <a:stCxn id="7539" idx="0"/>
              <a:endCxn id="753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540" name="Google Shape;7540;p70"/>
            <p:cNvCxnSpPr>
              <a:stCxn id="7533" idx="2"/>
              <a:endCxn id="754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542" name="Google Shape;7542;p70"/>
            <p:cNvCxnSpPr>
              <a:stCxn id="7543" idx="0"/>
              <a:endCxn id="753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539" name="Google Shape;7539;p7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537" name="Google Shape;7537;p7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543" name="Google Shape;7543;p7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541" name="Google Shape;7541;p7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533" name="Google Shape;7533;p7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535" name="Google Shape;7535;p7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532" name="Google Shape;7532;p7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544" name="Google Shape;7544;p70"/>
          <p:cNvGrpSpPr/>
          <p:nvPr/>
        </p:nvGrpSpPr>
        <p:grpSpPr>
          <a:xfrm>
            <a:off x="706393" y="969273"/>
            <a:ext cx="2518541" cy="209309"/>
            <a:chOff x="803163" y="1111966"/>
            <a:chExt cx="2447800" cy="203430"/>
          </a:xfrm>
        </p:grpSpPr>
        <p:grpSp>
          <p:nvGrpSpPr>
            <p:cNvPr id="7545" name="Google Shape;7545;p70"/>
            <p:cNvGrpSpPr/>
            <p:nvPr/>
          </p:nvGrpSpPr>
          <p:grpSpPr>
            <a:xfrm>
              <a:off x="1958180" y="1111966"/>
              <a:ext cx="588019" cy="121396"/>
              <a:chOff x="4808316" y="2800065"/>
              <a:chExt cx="1999386" cy="412910"/>
            </a:xfrm>
          </p:grpSpPr>
          <p:sp>
            <p:nvSpPr>
              <p:cNvPr id="7546" name="Google Shape;7546;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7" name="Google Shape;7547;p70"/>
              <p:cNvGrpSpPr/>
              <p:nvPr/>
            </p:nvGrpSpPr>
            <p:grpSpPr>
              <a:xfrm>
                <a:off x="4808316" y="2800065"/>
                <a:ext cx="92400" cy="411825"/>
                <a:chOff x="845575" y="2563700"/>
                <a:chExt cx="92400" cy="411825"/>
              </a:xfrm>
            </p:grpSpPr>
            <p:cxnSp>
              <p:nvCxnSpPr>
                <p:cNvPr id="7548" name="Google Shape;7548;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49" name="Google Shape;7549;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550" name="Google Shape;7550;p7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551" name="Google Shape;7551;p7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2" name="Google Shape;7552;p70"/>
            <p:cNvGrpSpPr/>
            <p:nvPr/>
          </p:nvGrpSpPr>
          <p:grpSpPr>
            <a:xfrm>
              <a:off x="803163" y="1111974"/>
              <a:ext cx="591158" cy="121545"/>
              <a:chOff x="803163" y="1111974"/>
              <a:chExt cx="591158" cy="121545"/>
            </a:xfrm>
          </p:grpSpPr>
          <p:grpSp>
            <p:nvGrpSpPr>
              <p:cNvPr id="7553" name="Google Shape;7553;p70"/>
              <p:cNvGrpSpPr/>
              <p:nvPr/>
            </p:nvGrpSpPr>
            <p:grpSpPr>
              <a:xfrm>
                <a:off x="803163" y="1111974"/>
                <a:ext cx="27175" cy="121077"/>
                <a:chOff x="845575" y="2563700"/>
                <a:chExt cx="92400" cy="411825"/>
              </a:xfrm>
            </p:grpSpPr>
            <p:cxnSp>
              <p:nvCxnSpPr>
                <p:cNvPr id="7554" name="Google Shape;7554;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55" name="Google Shape;7555;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6" name="Google Shape;7556;p7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70"/>
            <p:cNvGrpSpPr/>
            <p:nvPr/>
          </p:nvGrpSpPr>
          <p:grpSpPr>
            <a:xfrm>
              <a:off x="1381910" y="1194219"/>
              <a:ext cx="588341" cy="121177"/>
              <a:chOff x="1381910" y="1194219"/>
              <a:chExt cx="588341" cy="121177"/>
            </a:xfrm>
          </p:grpSpPr>
          <p:grpSp>
            <p:nvGrpSpPr>
              <p:cNvPr id="7558" name="Google Shape;7558;p70"/>
              <p:cNvGrpSpPr/>
              <p:nvPr/>
            </p:nvGrpSpPr>
            <p:grpSpPr>
              <a:xfrm rot="10800000">
                <a:off x="1381910" y="1194319"/>
                <a:ext cx="27175" cy="121077"/>
                <a:chOff x="2070100" y="2563700"/>
                <a:chExt cx="92400" cy="411825"/>
              </a:xfrm>
            </p:grpSpPr>
            <p:cxnSp>
              <p:nvCxnSpPr>
                <p:cNvPr id="7559" name="Google Shape;7559;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60" name="Google Shape;7560;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1" name="Google Shape;7561;p7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70"/>
            <p:cNvGrpSpPr/>
            <p:nvPr/>
          </p:nvGrpSpPr>
          <p:grpSpPr>
            <a:xfrm>
              <a:off x="2532079" y="1194219"/>
              <a:ext cx="704927" cy="121177"/>
              <a:chOff x="2532079" y="1194219"/>
              <a:chExt cx="704927" cy="121177"/>
            </a:xfrm>
          </p:grpSpPr>
          <p:grpSp>
            <p:nvGrpSpPr>
              <p:cNvPr id="7563" name="Google Shape;7563;p70"/>
              <p:cNvGrpSpPr/>
              <p:nvPr/>
            </p:nvGrpSpPr>
            <p:grpSpPr>
              <a:xfrm rot="10800000">
                <a:off x="2532079" y="1194319"/>
                <a:ext cx="27175" cy="121077"/>
                <a:chOff x="2070100" y="2563700"/>
                <a:chExt cx="92400" cy="411825"/>
              </a:xfrm>
            </p:grpSpPr>
            <p:cxnSp>
              <p:nvCxnSpPr>
                <p:cNvPr id="7564" name="Google Shape;7564;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65" name="Google Shape;7565;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6" name="Google Shape;7566;p7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7" name="Google Shape;7567;p70"/>
          <p:cNvGrpSpPr/>
          <p:nvPr/>
        </p:nvGrpSpPr>
        <p:grpSpPr>
          <a:xfrm>
            <a:off x="3499403" y="3665904"/>
            <a:ext cx="1567778" cy="491677"/>
            <a:chOff x="5194708" y="3484366"/>
            <a:chExt cx="3148148" cy="987304"/>
          </a:xfrm>
        </p:grpSpPr>
        <p:grpSp>
          <p:nvGrpSpPr>
            <p:cNvPr id="7568" name="Google Shape;7568;p70"/>
            <p:cNvGrpSpPr/>
            <p:nvPr/>
          </p:nvGrpSpPr>
          <p:grpSpPr>
            <a:xfrm>
              <a:off x="7531521" y="3484366"/>
              <a:ext cx="811335" cy="987304"/>
              <a:chOff x="3379425" y="1617275"/>
              <a:chExt cx="1090650" cy="1327200"/>
            </a:xfrm>
          </p:grpSpPr>
          <p:sp>
            <p:nvSpPr>
              <p:cNvPr id="7569" name="Google Shape;7569;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70"/>
            <p:cNvGrpSpPr/>
            <p:nvPr/>
          </p:nvGrpSpPr>
          <p:grpSpPr>
            <a:xfrm>
              <a:off x="6752546" y="3484366"/>
              <a:ext cx="811428" cy="987304"/>
              <a:chOff x="2332275" y="1617275"/>
              <a:chExt cx="1090775" cy="1327200"/>
            </a:xfrm>
          </p:grpSpPr>
          <p:sp>
            <p:nvSpPr>
              <p:cNvPr id="7573" name="Google Shape;7573;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70"/>
            <p:cNvGrpSpPr/>
            <p:nvPr/>
          </p:nvGrpSpPr>
          <p:grpSpPr>
            <a:xfrm>
              <a:off x="5973664" y="3484366"/>
              <a:ext cx="811335" cy="987304"/>
              <a:chOff x="1285250" y="1617275"/>
              <a:chExt cx="1090650" cy="1327200"/>
            </a:xfrm>
          </p:grpSpPr>
          <p:sp>
            <p:nvSpPr>
              <p:cNvPr id="7577" name="Google Shape;7577;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70"/>
            <p:cNvGrpSpPr/>
            <p:nvPr/>
          </p:nvGrpSpPr>
          <p:grpSpPr>
            <a:xfrm>
              <a:off x="5194708" y="3484366"/>
              <a:ext cx="811409" cy="987304"/>
              <a:chOff x="238125" y="1617275"/>
              <a:chExt cx="1090750" cy="1327200"/>
            </a:xfrm>
          </p:grpSpPr>
          <p:sp>
            <p:nvSpPr>
              <p:cNvPr id="7581" name="Google Shape;7581;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4" name="Google Shape;7584;p70"/>
          <p:cNvGrpSpPr/>
          <p:nvPr/>
        </p:nvGrpSpPr>
        <p:grpSpPr>
          <a:xfrm>
            <a:off x="3460012" y="3146315"/>
            <a:ext cx="1616964" cy="346256"/>
            <a:chOff x="1808063" y="4294338"/>
            <a:chExt cx="3370782" cy="721817"/>
          </a:xfrm>
        </p:grpSpPr>
        <p:sp>
          <p:nvSpPr>
            <p:cNvPr id="7585" name="Google Shape;7585;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0"/>
          <p:cNvGrpSpPr/>
          <p:nvPr/>
        </p:nvGrpSpPr>
        <p:grpSpPr>
          <a:xfrm>
            <a:off x="738224" y="3432344"/>
            <a:ext cx="1295882" cy="646587"/>
            <a:chOff x="834100" y="3642869"/>
            <a:chExt cx="1259483" cy="628426"/>
          </a:xfrm>
        </p:grpSpPr>
        <p:sp>
          <p:nvSpPr>
            <p:cNvPr id="7596" name="Google Shape;7596;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1" name="Google Shape;7621;p70"/>
            <p:cNvGrpSpPr/>
            <p:nvPr/>
          </p:nvGrpSpPr>
          <p:grpSpPr>
            <a:xfrm>
              <a:off x="1360364" y="3847835"/>
              <a:ext cx="208119" cy="224359"/>
              <a:chOff x="1360769" y="3847100"/>
              <a:chExt cx="208119" cy="224359"/>
            </a:xfrm>
          </p:grpSpPr>
          <p:sp>
            <p:nvSpPr>
              <p:cNvPr id="7622" name="Google Shape;7622;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2" name="Google Shape;7642;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70"/>
          <p:cNvGrpSpPr/>
          <p:nvPr/>
        </p:nvGrpSpPr>
        <p:grpSpPr>
          <a:xfrm rot="5400000">
            <a:off x="5951337" y="3228841"/>
            <a:ext cx="164064" cy="1414916"/>
            <a:chOff x="4428249" y="1369375"/>
            <a:chExt cx="36905" cy="429569"/>
          </a:xfrm>
        </p:grpSpPr>
        <p:sp>
          <p:nvSpPr>
            <p:cNvPr id="7657" name="Google Shape;7657;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70"/>
          <p:cNvGrpSpPr/>
          <p:nvPr/>
        </p:nvGrpSpPr>
        <p:grpSpPr>
          <a:xfrm rot="10800000" flipH="1">
            <a:off x="5323766" y="2817385"/>
            <a:ext cx="1419207" cy="24808"/>
            <a:chOff x="219558" y="4738465"/>
            <a:chExt cx="5852400" cy="102300"/>
          </a:xfrm>
        </p:grpSpPr>
        <p:cxnSp>
          <p:nvCxnSpPr>
            <p:cNvPr id="7690" name="Google Shape;7690;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691" name="Google Shape;7691;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70"/>
          <p:cNvGrpSpPr/>
          <p:nvPr/>
        </p:nvGrpSpPr>
        <p:grpSpPr>
          <a:xfrm>
            <a:off x="5335084" y="3190448"/>
            <a:ext cx="1396570" cy="385016"/>
            <a:chOff x="5286284" y="2966544"/>
            <a:chExt cx="1396570" cy="385016"/>
          </a:xfrm>
        </p:grpSpPr>
        <p:cxnSp>
          <p:nvCxnSpPr>
            <p:cNvPr id="7697" name="Google Shape;7697;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698" name="Google Shape;7698;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699" name="Google Shape;7699;p70"/>
            <p:cNvGrpSpPr/>
            <p:nvPr/>
          </p:nvGrpSpPr>
          <p:grpSpPr>
            <a:xfrm>
              <a:off x="5287688" y="3173364"/>
              <a:ext cx="1395166" cy="74100"/>
              <a:chOff x="5287688" y="3173364"/>
              <a:chExt cx="1395166" cy="74100"/>
            </a:xfrm>
          </p:grpSpPr>
          <p:cxnSp>
            <p:nvCxnSpPr>
              <p:cNvPr id="7700" name="Google Shape;7700;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701" name="Google Shape;7701;p7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702" name="Google Shape;7702;p7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703" name="Google Shape;7703;p7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704" name="Google Shape;7704;p7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705" name="Google Shape;7705;p7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706" name="Google Shape;7706;p7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707" name="Google Shape;7707;p7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708" name="Google Shape;7708;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709" name="Google Shape;7709;p70"/>
          <p:cNvGrpSpPr/>
          <p:nvPr/>
        </p:nvGrpSpPr>
        <p:grpSpPr>
          <a:xfrm>
            <a:off x="2021150" y="1609224"/>
            <a:ext cx="1182276" cy="662027"/>
            <a:chOff x="2029517" y="1732295"/>
            <a:chExt cx="1149068" cy="643432"/>
          </a:xfrm>
        </p:grpSpPr>
        <p:grpSp>
          <p:nvGrpSpPr>
            <p:cNvPr id="7710" name="Google Shape;7710;p70"/>
            <p:cNvGrpSpPr/>
            <p:nvPr/>
          </p:nvGrpSpPr>
          <p:grpSpPr>
            <a:xfrm>
              <a:off x="2708660" y="1746937"/>
              <a:ext cx="455427" cy="244429"/>
              <a:chOff x="2700693" y="1746937"/>
              <a:chExt cx="455427" cy="244429"/>
            </a:xfrm>
          </p:grpSpPr>
          <p:grpSp>
            <p:nvGrpSpPr>
              <p:cNvPr id="7711" name="Google Shape;7711;p70"/>
              <p:cNvGrpSpPr/>
              <p:nvPr/>
            </p:nvGrpSpPr>
            <p:grpSpPr>
              <a:xfrm>
                <a:off x="2905682" y="1782817"/>
                <a:ext cx="250438" cy="208549"/>
                <a:chOff x="2905682" y="1782817"/>
                <a:chExt cx="250438" cy="208549"/>
              </a:xfrm>
            </p:grpSpPr>
            <p:cxnSp>
              <p:nvCxnSpPr>
                <p:cNvPr id="7712" name="Google Shape;7712;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713" name="Google Shape;7713;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70"/>
              <p:cNvGrpSpPr/>
              <p:nvPr/>
            </p:nvGrpSpPr>
            <p:grpSpPr>
              <a:xfrm>
                <a:off x="2700693" y="1746937"/>
                <a:ext cx="449967" cy="72374"/>
                <a:chOff x="2700693" y="1746937"/>
                <a:chExt cx="449967" cy="72374"/>
              </a:xfrm>
            </p:grpSpPr>
            <p:cxnSp>
              <p:nvCxnSpPr>
                <p:cNvPr id="7715" name="Google Shape;7715;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716" name="Google Shape;7716;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7" name="Google Shape;7717;p70"/>
            <p:cNvGrpSpPr/>
            <p:nvPr/>
          </p:nvGrpSpPr>
          <p:grpSpPr>
            <a:xfrm>
              <a:off x="2029517" y="1732295"/>
              <a:ext cx="1149068" cy="643432"/>
              <a:chOff x="2029517" y="1732295"/>
              <a:chExt cx="1149068" cy="643432"/>
            </a:xfrm>
          </p:grpSpPr>
          <p:grpSp>
            <p:nvGrpSpPr>
              <p:cNvPr id="7718" name="Google Shape;7718;p70"/>
              <p:cNvGrpSpPr/>
              <p:nvPr/>
            </p:nvGrpSpPr>
            <p:grpSpPr>
              <a:xfrm>
                <a:off x="2703618" y="2103152"/>
                <a:ext cx="474966" cy="260017"/>
                <a:chOff x="2703618" y="2103152"/>
                <a:chExt cx="474966" cy="260017"/>
              </a:xfrm>
            </p:grpSpPr>
            <p:grpSp>
              <p:nvGrpSpPr>
                <p:cNvPr id="7719" name="Google Shape;7719;p70"/>
                <p:cNvGrpSpPr/>
                <p:nvPr/>
              </p:nvGrpSpPr>
              <p:grpSpPr>
                <a:xfrm>
                  <a:off x="2703618" y="2290640"/>
                  <a:ext cx="450291" cy="72529"/>
                  <a:chOff x="2703618" y="2290640"/>
                  <a:chExt cx="450291" cy="72529"/>
                </a:xfrm>
              </p:grpSpPr>
              <p:cxnSp>
                <p:nvCxnSpPr>
                  <p:cNvPr id="7720" name="Google Shape;7720;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721" name="Google Shape;7721;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70"/>
                <p:cNvGrpSpPr/>
                <p:nvPr/>
              </p:nvGrpSpPr>
              <p:grpSpPr>
                <a:xfrm>
                  <a:off x="2908607" y="2103152"/>
                  <a:ext cx="269977" cy="223538"/>
                  <a:chOff x="2908607" y="2103152"/>
                  <a:chExt cx="269977" cy="223538"/>
                </a:xfrm>
              </p:grpSpPr>
              <p:cxnSp>
                <p:nvCxnSpPr>
                  <p:cNvPr id="7723" name="Google Shape;7723;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724" name="Google Shape;7724;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5" name="Google Shape;7725;p70"/>
              <p:cNvGrpSpPr/>
              <p:nvPr/>
            </p:nvGrpSpPr>
            <p:grpSpPr>
              <a:xfrm>
                <a:off x="2029517" y="1732295"/>
                <a:ext cx="685827" cy="643432"/>
                <a:chOff x="2029517" y="1732295"/>
                <a:chExt cx="685827" cy="643432"/>
              </a:xfrm>
            </p:grpSpPr>
            <p:sp>
              <p:nvSpPr>
                <p:cNvPr id="7726" name="Google Shape;7726;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7" name="Google Shape;7727;p70"/>
                <p:cNvGrpSpPr/>
                <p:nvPr/>
              </p:nvGrpSpPr>
              <p:grpSpPr>
                <a:xfrm>
                  <a:off x="2158948" y="1732295"/>
                  <a:ext cx="556396" cy="333108"/>
                  <a:chOff x="2158948" y="1732295"/>
                  <a:chExt cx="556396" cy="333108"/>
                </a:xfrm>
              </p:grpSpPr>
              <p:cxnSp>
                <p:nvCxnSpPr>
                  <p:cNvPr id="7728" name="Google Shape;7728;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729" name="Google Shape;7729;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0"/>
                <p:cNvGrpSpPr/>
                <p:nvPr/>
              </p:nvGrpSpPr>
              <p:grpSpPr>
                <a:xfrm>
                  <a:off x="2159908" y="2065057"/>
                  <a:ext cx="550884" cy="310670"/>
                  <a:chOff x="2159908" y="2065057"/>
                  <a:chExt cx="550884" cy="310670"/>
                </a:xfrm>
              </p:grpSpPr>
              <p:cxnSp>
                <p:nvCxnSpPr>
                  <p:cNvPr id="7731" name="Google Shape;7731;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732" name="Google Shape;7732;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733" name="Google Shape;7733;p70"/>
          <p:cNvGrpSpPr/>
          <p:nvPr/>
        </p:nvGrpSpPr>
        <p:grpSpPr>
          <a:xfrm>
            <a:off x="706399" y="1556837"/>
            <a:ext cx="962651" cy="810058"/>
            <a:chOff x="844912" y="1681380"/>
            <a:chExt cx="935611" cy="787305"/>
          </a:xfrm>
        </p:grpSpPr>
        <p:grpSp>
          <p:nvGrpSpPr>
            <p:cNvPr id="7734" name="Google Shape;7734;p70"/>
            <p:cNvGrpSpPr/>
            <p:nvPr/>
          </p:nvGrpSpPr>
          <p:grpSpPr>
            <a:xfrm>
              <a:off x="844912" y="1819635"/>
              <a:ext cx="329836" cy="510016"/>
              <a:chOff x="844912" y="1819635"/>
              <a:chExt cx="329836" cy="510016"/>
            </a:xfrm>
          </p:grpSpPr>
          <p:sp>
            <p:nvSpPr>
              <p:cNvPr id="7735" name="Google Shape;7735;p7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0"/>
            <p:cNvGrpSpPr/>
            <p:nvPr/>
          </p:nvGrpSpPr>
          <p:grpSpPr>
            <a:xfrm>
              <a:off x="1284601" y="2158168"/>
              <a:ext cx="495923" cy="310517"/>
              <a:chOff x="1284601" y="2158168"/>
              <a:chExt cx="495923" cy="310517"/>
            </a:xfrm>
          </p:grpSpPr>
          <p:sp>
            <p:nvSpPr>
              <p:cNvPr id="7742" name="Google Shape;7742;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3" name="Google Shape;7743;p70"/>
              <p:cNvGrpSpPr/>
              <p:nvPr/>
            </p:nvGrpSpPr>
            <p:grpSpPr>
              <a:xfrm>
                <a:off x="1507666" y="2158168"/>
                <a:ext cx="272858" cy="310517"/>
                <a:chOff x="1507666" y="2158168"/>
                <a:chExt cx="272858" cy="310517"/>
              </a:xfrm>
            </p:grpSpPr>
            <p:grpSp>
              <p:nvGrpSpPr>
                <p:cNvPr id="7744" name="Google Shape;7744;p70"/>
                <p:cNvGrpSpPr/>
                <p:nvPr/>
              </p:nvGrpSpPr>
              <p:grpSpPr>
                <a:xfrm>
                  <a:off x="1507666" y="2176104"/>
                  <a:ext cx="166395" cy="273149"/>
                  <a:chOff x="1507666" y="2176104"/>
                  <a:chExt cx="166395" cy="273149"/>
                </a:xfrm>
              </p:grpSpPr>
              <p:sp>
                <p:nvSpPr>
                  <p:cNvPr id="7745" name="Google Shape;7745;p7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2" name="Google Shape;7752;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4" name="Google Shape;7754;p70"/>
            <p:cNvGrpSpPr/>
            <p:nvPr/>
          </p:nvGrpSpPr>
          <p:grpSpPr>
            <a:xfrm>
              <a:off x="1284601" y="1681380"/>
              <a:ext cx="495923" cy="310517"/>
              <a:chOff x="1284601" y="1681380"/>
              <a:chExt cx="495923" cy="310517"/>
            </a:xfrm>
          </p:grpSpPr>
          <p:sp>
            <p:nvSpPr>
              <p:cNvPr id="7755" name="Google Shape;7755;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6" name="Google Shape;7756;p70"/>
              <p:cNvGrpSpPr/>
              <p:nvPr/>
            </p:nvGrpSpPr>
            <p:grpSpPr>
              <a:xfrm>
                <a:off x="1507666" y="1681380"/>
                <a:ext cx="272858" cy="310517"/>
                <a:chOff x="1507666" y="1681380"/>
                <a:chExt cx="272858" cy="310517"/>
              </a:xfrm>
            </p:grpSpPr>
            <p:grpSp>
              <p:nvGrpSpPr>
                <p:cNvPr id="7757" name="Google Shape;7757;p70"/>
                <p:cNvGrpSpPr/>
                <p:nvPr/>
              </p:nvGrpSpPr>
              <p:grpSpPr>
                <a:xfrm>
                  <a:off x="1507666" y="1700120"/>
                  <a:ext cx="166395" cy="272984"/>
                  <a:chOff x="1507666" y="1700120"/>
                  <a:chExt cx="166395" cy="272984"/>
                </a:xfrm>
              </p:grpSpPr>
              <p:sp>
                <p:nvSpPr>
                  <p:cNvPr id="7758" name="Google Shape;7758;p7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5" name="Google Shape;7765;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67" name="Google Shape;7767;p70"/>
          <p:cNvGrpSpPr/>
          <p:nvPr/>
        </p:nvGrpSpPr>
        <p:grpSpPr>
          <a:xfrm>
            <a:off x="6815339" y="2324267"/>
            <a:ext cx="1622269" cy="552443"/>
            <a:chOff x="6894650" y="2574740"/>
            <a:chExt cx="1445100" cy="492111"/>
          </a:xfrm>
        </p:grpSpPr>
        <p:sp>
          <p:nvSpPr>
            <p:cNvPr id="7768" name="Google Shape;7768;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3" name="Google Shape;7773;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774" name="Google Shape;7774;p70"/>
          <p:cNvGrpSpPr/>
          <p:nvPr/>
        </p:nvGrpSpPr>
        <p:grpSpPr>
          <a:xfrm>
            <a:off x="6834882" y="3698522"/>
            <a:ext cx="1583206" cy="475705"/>
            <a:chOff x="6953919" y="3907920"/>
            <a:chExt cx="1377300" cy="475705"/>
          </a:xfrm>
        </p:grpSpPr>
        <p:cxnSp>
          <p:nvCxnSpPr>
            <p:cNvPr id="7775" name="Google Shape;7775;p7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76" name="Google Shape;7776;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777" name="Google Shape;7777;p7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78" name="Google Shape;7778;p7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779" name="Google Shape;7779;p7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780" name="Google Shape;7780;p70"/>
          <p:cNvGrpSpPr/>
          <p:nvPr/>
        </p:nvGrpSpPr>
        <p:grpSpPr>
          <a:xfrm>
            <a:off x="2338470" y="2459668"/>
            <a:ext cx="836286" cy="824529"/>
            <a:chOff x="2389399" y="2595741"/>
            <a:chExt cx="812796" cy="801369"/>
          </a:xfrm>
        </p:grpSpPr>
        <p:grpSp>
          <p:nvGrpSpPr>
            <p:cNvPr id="7781" name="Google Shape;7781;p70"/>
            <p:cNvGrpSpPr/>
            <p:nvPr/>
          </p:nvGrpSpPr>
          <p:grpSpPr>
            <a:xfrm>
              <a:off x="2492145" y="2881565"/>
              <a:ext cx="607300" cy="229751"/>
              <a:chOff x="2492145" y="2881565"/>
              <a:chExt cx="607300" cy="229751"/>
            </a:xfrm>
          </p:grpSpPr>
          <p:sp>
            <p:nvSpPr>
              <p:cNvPr id="7782" name="Google Shape;7782;p7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0"/>
            <p:cNvGrpSpPr/>
            <p:nvPr/>
          </p:nvGrpSpPr>
          <p:grpSpPr>
            <a:xfrm>
              <a:off x="2389399" y="2595741"/>
              <a:ext cx="812796" cy="296825"/>
              <a:chOff x="2389399" y="2595741"/>
              <a:chExt cx="812796" cy="296825"/>
            </a:xfrm>
          </p:grpSpPr>
          <p:grpSp>
            <p:nvGrpSpPr>
              <p:cNvPr id="7786" name="Google Shape;7786;p70"/>
              <p:cNvGrpSpPr/>
              <p:nvPr/>
            </p:nvGrpSpPr>
            <p:grpSpPr>
              <a:xfrm>
                <a:off x="2389399" y="2595741"/>
                <a:ext cx="363638" cy="296825"/>
                <a:chOff x="2389399" y="2595741"/>
                <a:chExt cx="363638" cy="296825"/>
              </a:xfrm>
            </p:grpSpPr>
            <p:grpSp>
              <p:nvGrpSpPr>
                <p:cNvPr id="7787" name="Google Shape;7787;p70"/>
                <p:cNvGrpSpPr/>
                <p:nvPr/>
              </p:nvGrpSpPr>
              <p:grpSpPr>
                <a:xfrm>
                  <a:off x="2493852" y="2794333"/>
                  <a:ext cx="259185" cy="98232"/>
                  <a:chOff x="2493852" y="2794333"/>
                  <a:chExt cx="259185" cy="98232"/>
                </a:xfrm>
              </p:grpSpPr>
              <p:sp>
                <p:nvSpPr>
                  <p:cNvPr id="7788" name="Google Shape;7788;p7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0"/>
                <p:cNvGrpSpPr/>
                <p:nvPr/>
              </p:nvGrpSpPr>
              <p:grpSpPr>
                <a:xfrm>
                  <a:off x="2389399" y="2595741"/>
                  <a:ext cx="224343" cy="182054"/>
                  <a:chOff x="2389399" y="2595741"/>
                  <a:chExt cx="224343" cy="182054"/>
                </a:xfrm>
              </p:grpSpPr>
              <p:sp>
                <p:nvSpPr>
                  <p:cNvPr id="7792" name="Google Shape;7792;p7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94" name="Google Shape;7794;p70"/>
              <p:cNvGrpSpPr/>
              <p:nvPr/>
            </p:nvGrpSpPr>
            <p:grpSpPr>
              <a:xfrm>
                <a:off x="2683630" y="2595741"/>
                <a:ext cx="224334" cy="296825"/>
                <a:chOff x="2683630" y="2595741"/>
                <a:chExt cx="224334" cy="296825"/>
              </a:xfrm>
            </p:grpSpPr>
            <p:grpSp>
              <p:nvGrpSpPr>
                <p:cNvPr id="7795" name="Google Shape;7795;p70"/>
                <p:cNvGrpSpPr/>
                <p:nvPr/>
              </p:nvGrpSpPr>
              <p:grpSpPr>
                <a:xfrm>
                  <a:off x="2788083" y="2794333"/>
                  <a:ext cx="15356" cy="98232"/>
                  <a:chOff x="2788083" y="2794333"/>
                  <a:chExt cx="15356" cy="98232"/>
                </a:xfrm>
              </p:grpSpPr>
              <p:sp>
                <p:nvSpPr>
                  <p:cNvPr id="7796" name="Google Shape;7796;p7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70"/>
                <p:cNvGrpSpPr/>
                <p:nvPr/>
              </p:nvGrpSpPr>
              <p:grpSpPr>
                <a:xfrm>
                  <a:off x="2683630" y="2595741"/>
                  <a:ext cx="224334" cy="182054"/>
                  <a:chOff x="2683630" y="2595741"/>
                  <a:chExt cx="224334" cy="182054"/>
                </a:xfrm>
              </p:grpSpPr>
              <p:sp>
                <p:nvSpPr>
                  <p:cNvPr id="7800" name="Google Shape;7800;p7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2" name="Google Shape;7802;p70"/>
              <p:cNvGrpSpPr/>
              <p:nvPr/>
            </p:nvGrpSpPr>
            <p:grpSpPr>
              <a:xfrm>
                <a:off x="2838475" y="2595741"/>
                <a:ext cx="363719" cy="296825"/>
                <a:chOff x="2838475" y="2595741"/>
                <a:chExt cx="363719" cy="296825"/>
              </a:xfrm>
            </p:grpSpPr>
            <p:grpSp>
              <p:nvGrpSpPr>
                <p:cNvPr id="7803" name="Google Shape;7803;p70"/>
                <p:cNvGrpSpPr/>
                <p:nvPr/>
              </p:nvGrpSpPr>
              <p:grpSpPr>
                <a:xfrm>
                  <a:off x="2838475" y="2794333"/>
                  <a:ext cx="259185" cy="98232"/>
                  <a:chOff x="2838475" y="2794333"/>
                  <a:chExt cx="259185" cy="98232"/>
                </a:xfrm>
              </p:grpSpPr>
              <p:sp>
                <p:nvSpPr>
                  <p:cNvPr id="7804" name="Google Shape;7804;p7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70"/>
                <p:cNvGrpSpPr/>
                <p:nvPr/>
              </p:nvGrpSpPr>
              <p:grpSpPr>
                <a:xfrm>
                  <a:off x="2977852" y="2595741"/>
                  <a:ext cx="224343" cy="182054"/>
                  <a:chOff x="2977852" y="2595741"/>
                  <a:chExt cx="224343" cy="182054"/>
                </a:xfrm>
              </p:grpSpPr>
              <p:sp>
                <p:nvSpPr>
                  <p:cNvPr id="7808" name="Google Shape;7808;p7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10" name="Google Shape;7810;p70"/>
            <p:cNvGrpSpPr/>
            <p:nvPr/>
          </p:nvGrpSpPr>
          <p:grpSpPr>
            <a:xfrm>
              <a:off x="2389399" y="3100241"/>
              <a:ext cx="812796" cy="296869"/>
              <a:chOff x="2389399" y="3100241"/>
              <a:chExt cx="812796" cy="296869"/>
            </a:xfrm>
          </p:grpSpPr>
          <p:grpSp>
            <p:nvGrpSpPr>
              <p:cNvPr id="7811" name="Google Shape;7811;p70"/>
              <p:cNvGrpSpPr/>
              <p:nvPr/>
            </p:nvGrpSpPr>
            <p:grpSpPr>
              <a:xfrm>
                <a:off x="2683630" y="3100241"/>
                <a:ext cx="224334" cy="296869"/>
                <a:chOff x="2683630" y="3100241"/>
                <a:chExt cx="224334" cy="296869"/>
              </a:xfrm>
            </p:grpSpPr>
            <p:grpSp>
              <p:nvGrpSpPr>
                <p:cNvPr id="7812" name="Google Shape;7812;p70"/>
                <p:cNvGrpSpPr/>
                <p:nvPr/>
              </p:nvGrpSpPr>
              <p:grpSpPr>
                <a:xfrm>
                  <a:off x="2788083" y="3100241"/>
                  <a:ext cx="15356" cy="98237"/>
                  <a:chOff x="2788083" y="3100241"/>
                  <a:chExt cx="15356" cy="98237"/>
                </a:xfrm>
              </p:grpSpPr>
              <p:sp>
                <p:nvSpPr>
                  <p:cNvPr id="7813" name="Google Shape;7813;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70"/>
                <p:cNvGrpSpPr/>
                <p:nvPr/>
              </p:nvGrpSpPr>
              <p:grpSpPr>
                <a:xfrm>
                  <a:off x="2683630" y="3215065"/>
                  <a:ext cx="224334" cy="182045"/>
                  <a:chOff x="2683630" y="3215065"/>
                  <a:chExt cx="224334" cy="182045"/>
                </a:xfrm>
              </p:grpSpPr>
              <p:sp>
                <p:nvSpPr>
                  <p:cNvPr id="7817" name="Google Shape;7817;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9" name="Google Shape;7819;p70"/>
              <p:cNvGrpSpPr/>
              <p:nvPr/>
            </p:nvGrpSpPr>
            <p:grpSpPr>
              <a:xfrm>
                <a:off x="2389399" y="3100241"/>
                <a:ext cx="363638" cy="296869"/>
                <a:chOff x="2389399" y="3100241"/>
                <a:chExt cx="363638" cy="296869"/>
              </a:xfrm>
            </p:grpSpPr>
            <p:grpSp>
              <p:nvGrpSpPr>
                <p:cNvPr id="7820" name="Google Shape;7820;p70"/>
                <p:cNvGrpSpPr/>
                <p:nvPr/>
              </p:nvGrpSpPr>
              <p:grpSpPr>
                <a:xfrm>
                  <a:off x="2493852" y="3100241"/>
                  <a:ext cx="259185" cy="98237"/>
                  <a:chOff x="2493852" y="3100241"/>
                  <a:chExt cx="259185" cy="98237"/>
                </a:xfrm>
              </p:grpSpPr>
              <p:sp>
                <p:nvSpPr>
                  <p:cNvPr id="7821" name="Google Shape;7821;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70"/>
                <p:cNvGrpSpPr/>
                <p:nvPr/>
              </p:nvGrpSpPr>
              <p:grpSpPr>
                <a:xfrm>
                  <a:off x="2389399" y="3215065"/>
                  <a:ext cx="224343" cy="182045"/>
                  <a:chOff x="2389399" y="3215065"/>
                  <a:chExt cx="224343" cy="182045"/>
                </a:xfrm>
              </p:grpSpPr>
              <p:sp>
                <p:nvSpPr>
                  <p:cNvPr id="7825" name="Google Shape;7825;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7" name="Google Shape;7827;p70"/>
              <p:cNvGrpSpPr/>
              <p:nvPr/>
            </p:nvGrpSpPr>
            <p:grpSpPr>
              <a:xfrm>
                <a:off x="2838475" y="3100241"/>
                <a:ext cx="363719" cy="296869"/>
                <a:chOff x="2838475" y="3100241"/>
                <a:chExt cx="363719" cy="296869"/>
              </a:xfrm>
            </p:grpSpPr>
            <p:grpSp>
              <p:nvGrpSpPr>
                <p:cNvPr id="7828" name="Google Shape;7828;p70"/>
                <p:cNvGrpSpPr/>
                <p:nvPr/>
              </p:nvGrpSpPr>
              <p:grpSpPr>
                <a:xfrm>
                  <a:off x="2838475" y="3100241"/>
                  <a:ext cx="259185" cy="98237"/>
                  <a:chOff x="2838475" y="3100241"/>
                  <a:chExt cx="259185" cy="98237"/>
                </a:xfrm>
              </p:grpSpPr>
              <p:sp>
                <p:nvSpPr>
                  <p:cNvPr id="7829" name="Google Shape;7829;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70"/>
                <p:cNvGrpSpPr/>
                <p:nvPr/>
              </p:nvGrpSpPr>
              <p:grpSpPr>
                <a:xfrm>
                  <a:off x="2977852" y="3215065"/>
                  <a:ext cx="224343" cy="182045"/>
                  <a:chOff x="2977852" y="3215065"/>
                  <a:chExt cx="224343" cy="182045"/>
                </a:xfrm>
              </p:grpSpPr>
              <p:sp>
                <p:nvSpPr>
                  <p:cNvPr id="7833" name="Google Shape;7833;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838"/>
        <p:cNvGrpSpPr/>
        <p:nvPr/>
      </p:nvGrpSpPr>
      <p:grpSpPr>
        <a:xfrm>
          <a:off x="0" y="0"/>
          <a:ext cx="0" cy="0"/>
          <a:chOff x="0" y="0"/>
          <a:chExt cx="0" cy="0"/>
        </a:xfrm>
      </p:grpSpPr>
      <p:grpSp>
        <p:nvGrpSpPr>
          <p:cNvPr id="7839" name="Google Shape;7839;p71"/>
          <p:cNvGrpSpPr/>
          <p:nvPr/>
        </p:nvGrpSpPr>
        <p:grpSpPr>
          <a:xfrm>
            <a:off x="702088" y="3155922"/>
            <a:ext cx="2390414" cy="1024800"/>
            <a:chOff x="728925" y="3296613"/>
            <a:chExt cx="2390414" cy="1024800"/>
          </a:xfrm>
        </p:grpSpPr>
        <p:grpSp>
          <p:nvGrpSpPr>
            <p:cNvPr id="7840" name="Google Shape;7840;p71"/>
            <p:cNvGrpSpPr/>
            <p:nvPr/>
          </p:nvGrpSpPr>
          <p:grpSpPr>
            <a:xfrm>
              <a:off x="728925" y="3619800"/>
              <a:ext cx="2390414" cy="500893"/>
              <a:chOff x="728925" y="3619800"/>
              <a:chExt cx="2390414" cy="500893"/>
            </a:xfrm>
          </p:grpSpPr>
          <p:sp>
            <p:nvSpPr>
              <p:cNvPr id="7841" name="Google Shape;7841;p7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842" name="Google Shape;7842;p7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843" name="Google Shape;7843;p71"/>
            <p:cNvGrpSpPr/>
            <p:nvPr/>
          </p:nvGrpSpPr>
          <p:grpSpPr>
            <a:xfrm>
              <a:off x="1348050" y="3296613"/>
              <a:ext cx="1706152" cy="1024800"/>
              <a:chOff x="1348050" y="3296613"/>
              <a:chExt cx="1706152" cy="1024800"/>
            </a:xfrm>
          </p:grpSpPr>
          <p:sp>
            <p:nvSpPr>
              <p:cNvPr id="7844" name="Google Shape;7844;p7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845" name="Google Shape;7845;p7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846" name="Google Shape;7846;p7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847" name="Google Shape;7847;p7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848" name="Google Shape;7848;p7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849" name="Google Shape;7849;p71"/>
            <p:cNvGrpSpPr/>
            <p:nvPr/>
          </p:nvGrpSpPr>
          <p:grpSpPr>
            <a:xfrm>
              <a:off x="1455707" y="3654858"/>
              <a:ext cx="1491150" cy="417657"/>
              <a:chOff x="1455707" y="3654858"/>
              <a:chExt cx="1491150" cy="417657"/>
            </a:xfrm>
          </p:grpSpPr>
          <p:sp>
            <p:nvSpPr>
              <p:cNvPr id="7850" name="Google Shape;7850;p7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70" name="Google Shape;7870;p71"/>
          <p:cNvGraphicFramePr/>
          <p:nvPr/>
        </p:nvGraphicFramePr>
        <p:xfrm>
          <a:off x="5937787" y="2153834"/>
          <a:ext cx="3000000" cy="3000000"/>
        </p:xfrm>
        <a:graphic>
          <a:graphicData uri="http://schemas.openxmlformats.org/drawingml/2006/table">
            <a:tbl>
              <a:tblPr>
                <a:noFill/>
                <a:tableStyleId>{01BBC9F8-7F05-47ED-AE77-D33390431856}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871" name="Google Shape;7871;p71"/>
          <p:cNvGrpSpPr/>
          <p:nvPr/>
        </p:nvGrpSpPr>
        <p:grpSpPr>
          <a:xfrm>
            <a:off x="710464" y="981599"/>
            <a:ext cx="2396505" cy="976502"/>
            <a:chOff x="749309" y="1112739"/>
            <a:chExt cx="2371603" cy="976502"/>
          </a:xfrm>
        </p:grpSpPr>
        <p:grpSp>
          <p:nvGrpSpPr>
            <p:cNvPr id="7872" name="Google Shape;7872;p71"/>
            <p:cNvGrpSpPr/>
            <p:nvPr/>
          </p:nvGrpSpPr>
          <p:grpSpPr>
            <a:xfrm>
              <a:off x="1092126" y="1112739"/>
              <a:ext cx="2028786" cy="975464"/>
              <a:chOff x="1092126" y="1112739"/>
              <a:chExt cx="2028786" cy="975464"/>
            </a:xfrm>
          </p:grpSpPr>
          <p:sp>
            <p:nvSpPr>
              <p:cNvPr id="7873" name="Google Shape;7873;p7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71"/>
            <p:cNvGrpSpPr/>
            <p:nvPr/>
          </p:nvGrpSpPr>
          <p:grpSpPr>
            <a:xfrm>
              <a:off x="749309" y="1112739"/>
              <a:ext cx="314700" cy="975464"/>
              <a:chOff x="749309" y="1112739"/>
              <a:chExt cx="314700" cy="975464"/>
            </a:xfrm>
          </p:grpSpPr>
          <p:sp>
            <p:nvSpPr>
              <p:cNvPr id="7898" name="Google Shape;7898;p7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2" name="Google Shape;7902;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906" name="Google Shape;7906;p71"/>
          <p:cNvGraphicFramePr/>
          <p:nvPr/>
        </p:nvGraphicFramePr>
        <p:xfrm>
          <a:off x="5937812" y="981584"/>
          <a:ext cx="3000000" cy="3000000"/>
        </p:xfrm>
        <a:graphic>
          <a:graphicData uri="http://schemas.openxmlformats.org/drawingml/2006/table">
            <a:tbl>
              <a:tblPr>
                <a:noFill/>
                <a:tableStyleId>{01BBC9F8-7F05-47ED-AE77-D33390431856}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907" name="Google Shape;7907;p71"/>
          <p:cNvGraphicFramePr/>
          <p:nvPr/>
        </p:nvGraphicFramePr>
        <p:xfrm>
          <a:off x="3358675" y="2153834"/>
          <a:ext cx="3000000" cy="3000000"/>
        </p:xfrm>
        <a:graphic>
          <a:graphicData uri="http://schemas.openxmlformats.org/drawingml/2006/table">
            <a:tbl>
              <a:tblPr>
                <a:noFill/>
                <a:tableStyleId>{01BBC9F8-7F05-47ED-AE77-D33390431856}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908" name="Google Shape;7908;p71"/>
          <p:cNvGrpSpPr/>
          <p:nvPr/>
        </p:nvGrpSpPr>
        <p:grpSpPr>
          <a:xfrm>
            <a:off x="3360661" y="3144795"/>
            <a:ext cx="2363377" cy="1047062"/>
            <a:chOff x="3358399" y="3285485"/>
            <a:chExt cx="2363377" cy="1047062"/>
          </a:xfrm>
        </p:grpSpPr>
        <p:grpSp>
          <p:nvGrpSpPr>
            <p:cNvPr id="7909" name="Google Shape;7909;p71"/>
            <p:cNvGrpSpPr/>
            <p:nvPr/>
          </p:nvGrpSpPr>
          <p:grpSpPr>
            <a:xfrm>
              <a:off x="3358412" y="3285485"/>
              <a:ext cx="2363244" cy="139500"/>
              <a:chOff x="3358412" y="3285485"/>
              <a:chExt cx="2363244" cy="139500"/>
            </a:xfrm>
          </p:grpSpPr>
          <p:sp>
            <p:nvSpPr>
              <p:cNvPr id="7910" name="Google Shape;7910;p7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71"/>
            <p:cNvGrpSpPr/>
            <p:nvPr/>
          </p:nvGrpSpPr>
          <p:grpSpPr>
            <a:xfrm>
              <a:off x="3358412" y="3466996"/>
              <a:ext cx="2363244" cy="139500"/>
              <a:chOff x="3358412" y="3466996"/>
              <a:chExt cx="2363244" cy="139500"/>
            </a:xfrm>
          </p:grpSpPr>
          <p:sp>
            <p:nvSpPr>
              <p:cNvPr id="7916" name="Google Shape;7916;p7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71"/>
            <p:cNvGrpSpPr/>
            <p:nvPr/>
          </p:nvGrpSpPr>
          <p:grpSpPr>
            <a:xfrm>
              <a:off x="3358412" y="3648507"/>
              <a:ext cx="2363244" cy="139500"/>
              <a:chOff x="3358412" y="3648507"/>
              <a:chExt cx="2363244" cy="139500"/>
            </a:xfrm>
          </p:grpSpPr>
          <p:sp>
            <p:nvSpPr>
              <p:cNvPr id="7922" name="Google Shape;7922;p7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71"/>
            <p:cNvGrpSpPr/>
            <p:nvPr/>
          </p:nvGrpSpPr>
          <p:grpSpPr>
            <a:xfrm>
              <a:off x="3358412" y="3830018"/>
              <a:ext cx="2363244" cy="139500"/>
              <a:chOff x="3358412" y="3830018"/>
              <a:chExt cx="2363244" cy="139500"/>
            </a:xfrm>
          </p:grpSpPr>
          <p:sp>
            <p:nvSpPr>
              <p:cNvPr id="7928" name="Google Shape;7928;p7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3" name="Google Shape;7933;p71"/>
            <p:cNvGrpSpPr/>
            <p:nvPr/>
          </p:nvGrpSpPr>
          <p:grpSpPr>
            <a:xfrm>
              <a:off x="3358399" y="4011514"/>
              <a:ext cx="2363377" cy="139537"/>
              <a:chOff x="3294800" y="4134603"/>
              <a:chExt cx="2638876" cy="152400"/>
            </a:xfrm>
          </p:grpSpPr>
          <p:sp>
            <p:nvSpPr>
              <p:cNvPr id="7934" name="Google Shape;7934;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1"/>
            <p:cNvGrpSpPr/>
            <p:nvPr/>
          </p:nvGrpSpPr>
          <p:grpSpPr>
            <a:xfrm>
              <a:off x="3358399" y="4193010"/>
              <a:ext cx="2363377" cy="139537"/>
              <a:chOff x="3294800" y="4134603"/>
              <a:chExt cx="2638876" cy="152400"/>
            </a:xfrm>
          </p:grpSpPr>
          <p:sp>
            <p:nvSpPr>
              <p:cNvPr id="7940" name="Google Shape;7940;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945" name="Google Shape;7945;p71"/>
          <p:cNvGraphicFramePr/>
          <p:nvPr/>
        </p:nvGraphicFramePr>
        <p:xfrm>
          <a:off x="711463" y="2153834"/>
          <a:ext cx="3000000" cy="3000000"/>
        </p:xfrm>
        <a:graphic>
          <a:graphicData uri="http://schemas.openxmlformats.org/drawingml/2006/table">
            <a:tbl>
              <a:tblPr>
                <a:noFill/>
                <a:tableStyleId>{01BBC9F8-7F05-47ED-AE77-D33390431856}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946" name="Google Shape;7946;p71"/>
          <p:cNvGrpSpPr/>
          <p:nvPr/>
        </p:nvGrpSpPr>
        <p:grpSpPr>
          <a:xfrm>
            <a:off x="4161132" y="2557649"/>
            <a:ext cx="1302095" cy="60959"/>
            <a:chOff x="3558802" y="4011427"/>
            <a:chExt cx="1866000" cy="111300"/>
          </a:xfrm>
        </p:grpSpPr>
        <p:sp>
          <p:nvSpPr>
            <p:cNvPr id="7947" name="Google Shape;7947;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71"/>
          <p:cNvGrpSpPr/>
          <p:nvPr/>
        </p:nvGrpSpPr>
        <p:grpSpPr>
          <a:xfrm>
            <a:off x="4706620" y="2839808"/>
            <a:ext cx="914340" cy="60959"/>
            <a:chOff x="3558802" y="4011427"/>
            <a:chExt cx="1866000" cy="111300"/>
          </a:xfrm>
        </p:grpSpPr>
        <p:sp>
          <p:nvSpPr>
            <p:cNvPr id="7950" name="Google Shape;7950;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71"/>
          <p:cNvGrpSpPr/>
          <p:nvPr/>
        </p:nvGrpSpPr>
        <p:grpSpPr>
          <a:xfrm>
            <a:off x="5871419" y="3167606"/>
            <a:ext cx="2522867" cy="1001454"/>
            <a:chOff x="1904318" y="789980"/>
            <a:chExt cx="1489472" cy="606868"/>
          </a:xfrm>
        </p:grpSpPr>
        <p:cxnSp>
          <p:nvCxnSpPr>
            <p:cNvPr id="7953" name="Google Shape;7953;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954" name="Google Shape;7954;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955" name="Google Shape;7955;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956" name="Google Shape;7956;p7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957" name="Google Shape;7957;p7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958" name="Google Shape;7958;p7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959" name="Google Shape;7959;p7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960" name="Google Shape;7960;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967" name="Google Shape;7967;p7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968" name="Google Shape;7968;p7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969" name="Google Shape;7969;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71"/>
          <p:cNvGrpSpPr/>
          <p:nvPr/>
        </p:nvGrpSpPr>
        <p:grpSpPr>
          <a:xfrm>
            <a:off x="3355824" y="951642"/>
            <a:ext cx="2363393" cy="1005865"/>
            <a:chOff x="3292400" y="1193188"/>
            <a:chExt cx="2615240" cy="1131075"/>
          </a:xfrm>
        </p:grpSpPr>
        <p:sp>
          <p:nvSpPr>
            <p:cNvPr id="7971" name="Google Shape;7971;p7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72" name="Google Shape;7972;p7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73" name="Google Shape;7973;p7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974" name="Google Shape;7974;p7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975" name="Google Shape;7975;p7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976" name="Google Shape;7976;p7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977" name="Google Shape;7977;p7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978" name="Google Shape;7978;p7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979" name="Google Shape;7979;p7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980" name="Google Shape;7980;p7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981" name="Google Shape;7981;p7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82" name="Google Shape;7982;p7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983" name="Google Shape;7983;p7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984" name="Google Shape;7984;p7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985" name="Google Shape;7985;p71"/>
            <p:cNvGrpSpPr/>
            <p:nvPr/>
          </p:nvGrpSpPr>
          <p:grpSpPr>
            <a:xfrm>
              <a:off x="3748438" y="1378608"/>
              <a:ext cx="2159202" cy="903971"/>
              <a:chOff x="1683525" y="2179850"/>
              <a:chExt cx="4519050" cy="2134525"/>
            </a:xfrm>
          </p:grpSpPr>
          <p:sp>
            <p:nvSpPr>
              <p:cNvPr id="7986" name="Google Shape;7986;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87" name="Google Shape;7987;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88" name="Google Shape;7988;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89" name="Google Shape;7989;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90" name="Google Shape;7990;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91" name="Google Shape;7991;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92" name="Google Shape;7992;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93" name="Google Shape;7993;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94" name="Google Shape;7994;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95" name="Google Shape;7995;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96" name="Google Shape;7996;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97" name="Google Shape;7997;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001"/>
        <p:cNvGrpSpPr/>
        <p:nvPr/>
      </p:nvGrpSpPr>
      <p:grpSpPr>
        <a:xfrm>
          <a:off x="0" y="0"/>
          <a:ext cx="0" cy="0"/>
          <a:chOff x="0" y="0"/>
          <a:chExt cx="0" cy="0"/>
        </a:xfrm>
      </p:grpSpPr>
      <p:grpSp>
        <p:nvGrpSpPr>
          <p:cNvPr id="8002" name="Google Shape;8002;p72"/>
          <p:cNvGrpSpPr/>
          <p:nvPr/>
        </p:nvGrpSpPr>
        <p:grpSpPr>
          <a:xfrm>
            <a:off x="4796690" y="970936"/>
            <a:ext cx="745431" cy="718863"/>
            <a:chOff x="4249973" y="1201875"/>
            <a:chExt cx="1958568" cy="1888762"/>
          </a:xfrm>
        </p:grpSpPr>
        <p:sp>
          <p:nvSpPr>
            <p:cNvPr id="8003" name="Google Shape;8003;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4" name="Google Shape;8004;p72"/>
            <p:cNvGrpSpPr/>
            <p:nvPr/>
          </p:nvGrpSpPr>
          <p:grpSpPr>
            <a:xfrm>
              <a:off x="5853086" y="1789142"/>
              <a:ext cx="355454" cy="1048099"/>
              <a:chOff x="5576108" y="2016725"/>
              <a:chExt cx="565200" cy="1666560"/>
            </a:xfrm>
          </p:grpSpPr>
          <p:sp>
            <p:nvSpPr>
              <p:cNvPr id="8005" name="Google Shape;8005;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006" name="Google Shape;8006;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72"/>
            <p:cNvGrpSpPr/>
            <p:nvPr/>
          </p:nvGrpSpPr>
          <p:grpSpPr>
            <a:xfrm>
              <a:off x="4869455" y="2691676"/>
              <a:ext cx="1013897" cy="398961"/>
              <a:chOff x="4012057" y="3451825"/>
              <a:chExt cx="1612175" cy="634379"/>
            </a:xfrm>
          </p:grpSpPr>
          <p:sp>
            <p:nvSpPr>
              <p:cNvPr id="8008" name="Google Shape;8008;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009" name="Google Shape;8009;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72"/>
            <p:cNvGrpSpPr/>
            <p:nvPr/>
          </p:nvGrpSpPr>
          <p:grpSpPr>
            <a:xfrm>
              <a:off x="4276937" y="2155961"/>
              <a:ext cx="651965" cy="891358"/>
              <a:chOff x="3069908" y="2599997"/>
              <a:chExt cx="1036675" cy="1417328"/>
            </a:xfrm>
          </p:grpSpPr>
          <p:sp>
            <p:nvSpPr>
              <p:cNvPr id="8011" name="Google Shape;8011;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012" name="Google Shape;8012;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72"/>
            <p:cNvGrpSpPr/>
            <p:nvPr/>
          </p:nvGrpSpPr>
          <p:grpSpPr>
            <a:xfrm>
              <a:off x="5054918" y="1201875"/>
              <a:ext cx="999548" cy="602711"/>
              <a:chOff x="4306958" y="1082925"/>
              <a:chExt cx="1589359" cy="958358"/>
            </a:xfrm>
          </p:grpSpPr>
          <p:sp>
            <p:nvSpPr>
              <p:cNvPr id="8014" name="Google Shape;8014;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015" name="Google Shape;8015;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6" name="Google Shape;8016;p72"/>
            <p:cNvGrpSpPr/>
            <p:nvPr/>
          </p:nvGrpSpPr>
          <p:grpSpPr>
            <a:xfrm>
              <a:off x="4249973" y="1303451"/>
              <a:ext cx="799317" cy="841334"/>
              <a:chOff x="3027033" y="1244439"/>
              <a:chExt cx="1270977" cy="1337786"/>
            </a:xfrm>
          </p:grpSpPr>
          <p:sp>
            <p:nvSpPr>
              <p:cNvPr id="8017" name="Google Shape;8017;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018" name="Google Shape;8018;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9" name="Google Shape;8019;p72"/>
          <p:cNvGrpSpPr/>
          <p:nvPr/>
        </p:nvGrpSpPr>
        <p:grpSpPr>
          <a:xfrm>
            <a:off x="713063" y="1849386"/>
            <a:ext cx="761767" cy="729896"/>
            <a:chOff x="2657744" y="2337745"/>
            <a:chExt cx="832987" cy="798137"/>
          </a:xfrm>
        </p:grpSpPr>
        <p:sp>
          <p:nvSpPr>
            <p:cNvPr id="8020" name="Google Shape;8020;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2"/>
          <p:cNvGrpSpPr/>
          <p:nvPr/>
        </p:nvGrpSpPr>
        <p:grpSpPr>
          <a:xfrm>
            <a:off x="3224027" y="1852592"/>
            <a:ext cx="685569" cy="723586"/>
            <a:chOff x="3398134" y="2057755"/>
            <a:chExt cx="704087" cy="743130"/>
          </a:xfrm>
        </p:grpSpPr>
        <p:grpSp>
          <p:nvGrpSpPr>
            <p:cNvPr id="8027" name="Google Shape;8027;p72"/>
            <p:cNvGrpSpPr/>
            <p:nvPr/>
          </p:nvGrpSpPr>
          <p:grpSpPr>
            <a:xfrm>
              <a:off x="3398134" y="2290183"/>
              <a:ext cx="315300" cy="219900"/>
              <a:chOff x="3398134" y="2290183"/>
              <a:chExt cx="315300" cy="219900"/>
            </a:xfrm>
          </p:grpSpPr>
          <p:sp>
            <p:nvSpPr>
              <p:cNvPr id="8028" name="Google Shape;8028;p7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029" name="Google Shape;8029;p72"/>
              <p:cNvCxnSpPr>
                <a:stCxn id="802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030" name="Google Shape;8030;p72"/>
            <p:cNvGrpSpPr/>
            <p:nvPr/>
          </p:nvGrpSpPr>
          <p:grpSpPr>
            <a:xfrm>
              <a:off x="3547823" y="2467358"/>
              <a:ext cx="219900" cy="333527"/>
              <a:chOff x="3547823" y="2467358"/>
              <a:chExt cx="219900" cy="333527"/>
            </a:xfrm>
          </p:grpSpPr>
          <p:sp>
            <p:nvSpPr>
              <p:cNvPr id="8031" name="Google Shape;8031;p7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032" name="Google Shape;8032;p7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033" name="Google Shape;8033;p72"/>
            <p:cNvGrpSpPr/>
            <p:nvPr/>
          </p:nvGrpSpPr>
          <p:grpSpPr>
            <a:xfrm>
              <a:off x="3734138" y="2467358"/>
              <a:ext cx="219900" cy="333527"/>
              <a:chOff x="3734138" y="2467358"/>
              <a:chExt cx="219900" cy="333527"/>
            </a:xfrm>
          </p:grpSpPr>
          <p:sp>
            <p:nvSpPr>
              <p:cNvPr id="8034" name="Google Shape;8034;p7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035" name="Google Shape;8035;p7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036" name="Google Shape;8036;p72"/>
            <p:cNvGrpSpPr/>
            <p:nvPr/>
          </p:nvGrpSpPr>
          <p:grpSpPr>
            <a:xfrm>
              <a:off x="3787560" y="2288011"/>
              <a:ext cx="314661" cy="219900"/>
              <a:chOff x="3787560" y="2288011"/>
              <a:chExt cx="314661" cy="219900"/>
            </a:xfrm>
          </p:grpSpPr>
          <p:sp>
            <p:nvSpPr>
              <p:cNvPr id="8037" name="Google Shape;8037;p7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038" name="Google Shape;8038;p7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039" name="Google Shape;8039;p72"/>
            <p:cNvGrpSpPr/>
            <p:nvPr/>
          </p:nvGrpSpPr>
          <p:grpSpPr>
            <a:xfrm>
              <a:off x="3637290" y="2057755"/>
              <a:ext cx="219900" cy="335499"/>
              <a:chOff x="3637290" y="2057755"/>
              <a:chExt cx="219900" cy="335499"/>
            </a:xfrm>
          </p:grpSpPr>
          <p:sp>
            <p:nvSpPr>
              <p:cNvPr id="8040" name="Google Shape;8040;p7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041" name="Google Shape;8041;p7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042" name="Google Shape;8042;p72"/>
          <p:cNvGrpSpPr/>
          <p:nvPr/>
        </p:nvGrpSpPr>
        <p:grpSpPr>
          <a:xfrm>
            <a:off x="4899249" y="1859288"/>
            <a:ext cx="710153" cy="710153"/>
            <a:chOff x="5007123" y="2079403"/>
            <a:chExt cx="687600" cy="687600"/>
          </a:xfrm>
        </p:grpSpPr>
        <p:sp>
          <p:nvSpPr>
            <p:cNvPr id="8043" name="Google Shape;8043;p7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72"/>
          <p:cNvGrpSpPr/>
          <p:nvPr/>
        </p:nvGrpSpPr>
        <p:grpSpPr>
          <a:xfrm>
            <a:off x="5708687" y="1853794"/>
            <a:ext cx="720998" cy="721183"/>
            <a:chOff x="5797446" y="2063053"/>
            <a:chExt cx="698100" cy="698280"/>
          </a:xfrm>
        </p:grpSpPr>
        <p:sp>
          <p:nvSpPr>
            <p:cNvPr id="8048" name="Google Shape;8048;p7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72"/>
          <p:cNvGrpSpPr/>
          <p:nvPr/>
        </p:nvGrpSpPr>
        <p:grpSpPr>
          <a:xfrm>
            <a:off x="8153834" y="3499399"/>
            <a:ext cx="280585" cy="673164"/>
            <a:chOff x="8075075" y="3754290"/>
            <a:chExt cx="255612" cy="613194"/>
          </a:xfrm>
        </p:grpSpPr>
        <p:grpSp>
          <p:nvGrpSpPr>
            <p:cNvPr id="8053" name="Google Shape;8053;p72"/>
            <p:cNvGrpSpPr/>
            <p:nvPr/>
          </p:nvGrpSpPr>
          <p:grpSpPr>
            <a:xfrm>
              <a:off x="8075075" y="3754290"/>
              <a:ext cx="255612" cy="613194"/>
              <a:chOff x="8075075" y="3754290"/>
              <a:chExt cx="255612" cy="613194"/>
            </a:xfrm>
          </p:grpSpPr>
          <p:sp>
            <p:nvSpPr>
              <p:cNvPr id="8054" name="Google Shape;8054;p7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6" name="Google Shape;8056;p7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72"/>
          <p:cNvGrpSpPr/>
          <p:nvPr/>
        </p:nvGrpSpPr>
        <p:grpSpPr>
          <a:xfrm>
            <a:off x="5270892" y="3488196"/>
            <a:ext cx="470352" cy="683745"/>
            <a:chOff x="1697726" y="3244179"/>
            <a:chExt cx="788124" cy="1146069"/>
          </a:xfrm>
        </p:grpSpPr>
        <p:sp>
          <p:nvSpPr>
            <p:cNvPr id="8058" name="Google Shape;8058;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0" name="Google Shape;8060;p72"/>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1" name="Google Shape;8061;p72"/>
          <p:cNvGrpSpPr/>
          <p:nvPr/>
        </p:nvGrpSpPr>
        <p:grpSpPr>
          <a:xfrm>
            <a:off x="5892043" y="3499398"/>
            <a:ext cx="293891" cy="293845"/>
            <a:chOff x="6134814" y="3754290"/>
            <a:chExt cx="293891" cy="293845"/>
          </a:xfrm>
        </p:grpSpPr>
        <p:sp>
          <p:nvSpPr>
            <p:cNvPr id="8062" name="Google Shape;8062;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72"/>
          <p:cNvGrpSpPr/>
          <p:nvPr/>
        </p:nvGrpSpPr>
        <p:grpSpPr>
          <a:xfrm>
            <a:off x="5892043" y="3878069"/>
            <a:ext cx="293891" cy="293891"/>
            <a:chOff x="6134814" y="4086186"/>
            <a:chExt cx="293891" cy="293891"/>
          </a:xfrm>
        </p:grpSpPr>
        <p:sp>
          <p:nvSpPr>
            <p:cNvPr id="8065" name="Google Shape;8065;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7" name="Google Shape;8067;p72"/>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2"/>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9" name="Google Shape;8069;p72"/>
          <p:cNvGrpSpPr/>
          <p:nvPr/>
        </p:nvGrpSpPr>
        <p:grpSpPr>
          <a:xfrm>
            <a:off x="7817018" y="2706762"/>
            <a:ext cx="622883" cy="621944"/>
            <a:chOff x="1187048" y="238125"/>
            <a:chExt cx="5256397" cy="5248476"/>
          </a:xfrm>
        </p:grpSpPr>
        <p:sp>
          <p:nvSpPr>
            <p:cNvPr id="8070" name="Google Shape;8070;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72"/>
          <p:cNvGrpSpPr/>
          <p:nvPr/>
        </p:nvGrpSpPr>
        <p:grpSpPr>
          <a:xfrm>
            <a:off x="2274123" y="2716370"/>
            <a:ext cx="1310987" cy="612407"/>
            <a:chOff x="238125" y="1188750"/>
            <a:chExt cx="7140450" cy="3335550"/>
          </a:xfrm>
        </p:grpSpPr>
        <p:sp>
          <p:nvSpPr>
            <p:cNvPr id="8075" name="Google Shape;8075;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72"/>
          <p:cNvGrpSpPr/>
          <p:nvPr/>
        </p:nvGrpSpPr>
        <p:grpSpPr>
          <a:xfrm>
            <a:off x="6599995" y="2706925"/>
            <a:ext cx="1110299" cy="621702"/>
            <a:chOff x="238125" y="1335475"/>
            <a:chExt cx="5418735" cy="3034175"/>
          </a:xfrm>
        </p:grpSpPr>
        <p:sp>
          <p:nvSpPr>
            <p:cNvPr id="8081" name="Google Shape;8081;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72"/>
          <p:cNvGrpSpPr/>
          <p:nvPr/>
        </p:nvGrpSpPr>
        <p:grpSpPr>
          <a:xfrm>
            <a:off x="5417655" y="2703822"/>
            <a:ext cx="1074451" cy="627181"/>
            <a:chOff x="5359127" y="2910889"/>
            <a:chExt cx="1097723" cy="640831"/>
          </a:xfrm>
        </p:grpSpPr>
        <p:grpSp>
          <p:nvGrpSpPr>
            <p:cNvPr id="8085" name="Google Shape;8085;p72"/>
            <p:cNvGrpSpPr/>
            <p:nvPr/>
          </p:nvGrpSpPr>
          <p:grpSpPr>
            <a:xfrm>
              <a:off x="5929791" y="3263088"/>
              <a:ext cx="527060" cy="287097"/>
              <a:chOff x="5929791" y="3263088"/>
              <a:chExt cx="527060" cy="287097"/>
            </a:xfrm>
          </p:grpSpPr>
          <p:sp>
            <p:nvSpPr>
              <p:cNvPr id="8086" name="Google Shape;8086;p7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87" name="Google Shape;8087;p7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88" name="Google Shape;8088;p72"/>
            <p:cNvGrpSpPr/>
            <p:nvPr/>
          </p:nvGrpSpPr>
          <p:grpSpPr>
            <a:xfrm>
              <a:off x="5359127" y="3263089"/>
              <a:ext cx="526428" cy="288631"/>
              <a:chOff x="5359127" y="3263089"/>
              <a:chExt cx="526428" cy="288631"/>
            </a:xfrm>
          </p:grpSpPr>
          <p:sp>
            <p:nvSpPr>
              <p:cNvPr id="8089" name="Google Shape;8089;p7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90" name="Google Shape;8090;p7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91" name="Google Shape;8091;p72"/>
            <p:cNvGrpSpPr/>
            <p:nvPr/>
          </p:nvGrpSpPr>
          <p:grpSpPr>
            <a:xfrm>
              <a:off x="5551525" y="2910889"/>
              <a:ext cx="520901" cy="610283"/>
              <a:chOff x="5551525" y="2910889"/>
              <a:chExt cx="520901" cy="610283"/>
            </a:xfrm>
          </p:grpSpPr>
          <p:sp>
            <p:nvSpPr>
              <p:cNvPr id="8092" name="Google Shape;8092;p7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93" name="Google Shape;8093;p7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94" name="Google Shape;8094;p72"/>
            <p:cNvGrpSpPr/>
            <p:nvPr/>
          </p:nvGrpSpPr>
          <p:grpSpPr>
            <a:xfrm>
              <a:off x="5743962" y="2919100"/>
              <a:ext cx="623674" cy="284502"/>
              <a:chOff x="5743962" y="2919100"/>
              <a:chExt cx="623674" cy="284502"/>
            </a:xfrm>
          </p:grpSpPr>
          <p:sp>
            <p:nvSpPr>
              <p:cNvPr id="8095" name="Google Shape;8095;p7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96" name="Google Shape;8096;p7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097" name="Google Shape;8097;p72"/>
          <p:cNvGrpSpPr/>
          <p:nvPr/>
        </p:nvGrpSpPr>
        <p:grpSpPr>
          <a:xfrm>
            <a:off x="7568868" y="1854534"/>
            <a:ext cx="874976" cy="719600"/>
            <a:chOff x="7608988" y="2093194"/>
            <a:chExt cx="817276" cy="672147"/>
          </a:xfrm>
        </p:grpSpPr>
        <p:cxnSp>
          <p:nvCxnSpPr>
            <p:cNvPr id="8098" name="Google Shape;8098;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99" name="Google Shape;8099;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00" name="Google Shape;8100;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01" name="Google Shape;8101;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02" name="Google Shape;8102;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103" name="Google Shape;8103;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104" name="Google Shape;8104;p72"/>
            <p:cNvGrpSpPr/>
            <p:nvPr/>
          </p:nvGrpSpPr>
          <p:grpSpPr>
            <a:xfrm>
              <a:off x="7721175" y="2093194"/>
              <a:ext cx="599587" cy="623846"/>
              <a:chOff x="7721175" y="2093194"/>
              <a:chExt cx="599587" cy="623846"/>
            </a:xfrm>
          </p:grpSpPr>
          <p:grpSp>
            <p:nvGrpSpPr>
              <p:cNvPr id="8105" name="Google Shape;8105;p72"/>
              <p:cNvGrpSpPr/>
              <p:nvPr/>
            </p:nvGrpSpPr>
            <p:grpSpPr>
              <a:xfrm>
                <a:off x="7721175" y="2093194"/>
                <a:ext cx="291605" cy="623846"/>
                <a:chOff x="9405575" y="2061418"/>
                <a:chExt cx="291605" cy="623846"/>
              </a:xfrm>
            </p:grpSpPr>
            <p:sp>
              <p:nvSpPr>
                <p:cNvPr id="8106" name="Google Shape;8106;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72"/>
              <p:cNvGrpSpPr/>
              <p:nvPr/>
            </p:nvGrpSpPr>
            <p:grpSpPr>
              <a:xfrm flipH="1">
                <a:off x="8029157" y="2093194"/>
                <a:ext cx="291605" cy="623846"/>
                <a:chOff x="9405575" y="2061418"/>
                <a:chExt cx="291605" cy="623846"/>
              </a:xfrm>
            </p:grpSpPr>
            <p:sp>
              <p:nvSpPr>
                <p:cNvPr id="8114" name="Google Shape;8114;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21" name="Google Shape;8121;p72"/>
          <p:cNvGrpSpPr/>
          <p:nvPr/>
        </p:nvGrpSpPr>
        <p:grpSpPr>
          <a:xfrm>
            <a:off x="4013304" y="970936"/>
            <a:ext cx="712557" cy="785901"/>
            <a:chOff x="4206459" y="1191441"/>
            <a:chExt cx="712557" cy="785901"/>
          </a:xfrm>
        </p:grpSpPr>
        <p:sp>
          <p:nvSpPr>
            <p:cNvPr id="8122" name="Google Shape;8122;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6" name="Google Shape;8126;p72"/>
            <p:cNvGrpSpPr/>
            <p:nvPr/>
          </p:nvGrpSpPr>
          <p:grpSpPr>
            <a:xfrm>
              <a:off x="4644280" y="1290523"/>
              <a:ext cx="143716" cy="29463"/>
              <a:chOff x="4644280" y="1290523"/>
              <a:chExt cx="143716" cy="29463"/>
            </a:xfrm>
          </p:grpSpPr>
          <p:sp>
            <p:nvSpPr>
              <p:cNvPr id="8127" name="Google Shape;8127;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72"/>
            <p:cNvGrpSpPr/>
            <p:nvPr/>
          </p:nvGrpSpPr>
          <p:grpSpPr>
            <a:xfrm>
              <a:off x="4356567" y="1191441"/>
              <a:ext cx="143690" cy="29488"/>
              <a:chOff x="4356567" y="1191441"/>
              <a:chExt cx="143690" cy="29488"/>
            </a:xfrm>
          </p:grpSpPr>
          <p:sp>
            <p:nvSpPr>
              <p:cNvPr id="8132" name="Google Shape;8132;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72"/>
            <p:cNvGrpSpPr/>
            <p:nvPr/>
          </p:nvGrpSpPr>
          <p:grpSpPr>
            <a:xfrm>
              <a:off x="4339009" y="1863727"/>
              <a:ext cx="143703" cy="29476"/>
              <a:chOff x="4339009" y="1863727"/>
              <a:chExt cx="143703" cy="29476"/>
            </a:xfrm>
          </p:grpSpPr>
          <p:sp>
            <p:nvSpPr>
              <p:cNvPr id="8137" name="Google Shape;8137;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72"/>
            <p:cNvGrpSpPr/>
            <p:nvPr/>
          </p:nvGrpSpPr>
          <p:grpSpPr>
            <a:xfrm>
              <a:off x="4206459" y="1607315"/>
              <a:ext cx="29539" cy="142899"/>
              <a:chOff x="4206459" y="1607315"/>
              <a:chExt cx="29539" cy="142899"/>
            </a:xfrm>
          </p:grpSpPr>
          <p:sp>
            <p:nvSpPr>
              <p:cNvPr id="8142" name="Google Shape;8142;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6" name="Google Shape;8146;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0" name="Google Shape;8150;p72"/>
            <p:cNvGrpSpPr/>
            <p:nvPr/>
          </p:nvGrpSpPr>
          <p:grpSpPr>
            <a:xfrm>
              <a:off x="4889463" y="1423737"/>
              <a:ext cx="29552" cy="142899"/>
              <a:chOff x="4889463" y="1423737"/>
              <a:chExt cx="29552" cy="142899"/>
            </a:xfrm>
          </p:grpSpPr>
          <p:sp>
            <p:nvSpPr>
              <p:cNvPr id="8151" name="Google Shape;8151;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2"/>
            <p:cNvGrpSpPr/>
            <p:nvPr/>
          </p:nvGrpSpPr>
          <p:grpSpPr>
            <a:xfrm>
              <a:off x="4771663" y="1876896"/>
              <a:ext cx="108651" cy="100447"/>
              <a:chOff x="4771663" y="1876896"/>
              <a:chExt cx="108651" cy="100447"/>
            </a:xfrm>
          </p:grpSpPr>
          <p:sp>
            <p:nvSpPr>
              <p:cNvPr id="8156" name="Google Shape;8156;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0" name="Google Shape;8160;p72"/>
          <p:cNvGrpSpPr/>
          <p:nvPr/>
        </p:nvGrpSpPr>
        <p:grpSpPr>
          <a:xfrm>
            <a:off x="4008780" y="1854159"/>
            <a:ext cx="791287" cy="720350"/>
            <a:chOff x="267375" y="1071875"/>
            <a:chExt cx="470500" cy="428550"/>
          </a:xfrm>
        </p:grpSpPr>
        <p:sp>
          <p:nvSpPr>
            <p:cNvPr id="8161" name="Google Shape;8161;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72"/>
          <p:cNvGrpSpPr/>
          <p:nvPr/>
        </p:nvGrpSpPr>
        <p:grpSpPr>
          <a:xfrm>
            <a:off x="709275" y="3498789"/>
            <a:ext cx="1408444" cy="673166"/>
            <a:chOff x="712664" y="3693287"/>
            <a:chExt cx="1460738" cy="698160"/>
          </a:xfrm>
        </p:grpSpPr>
        <p:grpSp>
          <p:nvGrpSpPr>
            <p:cNvPr id="8170" name="Google Shape;8170;p72"/>
            <p:cNvGrpSpPr/>
            <p:nvPr/>
          </p:nvGrpSpPr>
          <p:grpSpPr>
            <a:xfrm>
              <a:off x="1380079" y="4133090"/>
              <a:ext cx="234048" cy="258099"/>
              <a:chOff x="1380079" y="4133090"/>
              <a:chExt cx="234048" cy="258099"/>
            </a:xfrm>
          </p:grpSpPr>
          <p:sp>
            <p:nvSpPr>
              <p:cNvPr id="8171" name="Google Shape;8171;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72"/>
            <p:cNvGrpSpPr/>
            <p:nvPr/>
          </p:nvGrpSpPr>
          <p:grpSpPr>
            <a:xfrm>
              <a:off x="884610" y="3864082"/>
              <a:ext cx="1118566" cy="527275"/>
              <a:chOff x="890961" y="3865463"/>
              <a:chExt cx="1115221" cy="525698"/>
            </a:xfrm>
          </p:grpSpPr>
          <p:sp>
            <p:nvSpPr>
              <p:cNvPr id="8175" name="Google Shape;8175;p7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2"/>
            <p:cNvGrpSpPr/>
            <p:nvPr/>
          </p:nvGrpSpPr>
          <p:grpSpPr>
            <a:xfrm>
              <a:off x="712664" y="3693287"/>
              <a:ext cx="1460738" cy="698160"/>
              <a:chOff x="712664" y="3693025"/>
              <a:chExt cx="1460738" cy="698160"/>
            </a:xfrm>
          </p:grpSpPr>
          <p:sp>
            <p:nvSpPr>
              <p:cNvPr id="8179" name="Google Shape;8179;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5" name="Google Shape;8185;p72"/>
          <p:cNvGrpSpPr/>
          <p:nvPr/>
        </p:nvGrpSpPr>
        <p:grpSpPr>
          <a:xfrm>
            <a:off x="3146990" y="970936"/>
            <a:ext cx="795485" cy="738831"/>
            <a:chOff x="3348603" y="1236445"/>
            <a:chExt cx="749256" cy="695894"/>
          </a:xfrm>
        </p:grpSpPr>
        <p:grpSp>
          <p:nvGrpSpPr>
            <p:cNvPr id="8186" name="Google Shape;8186;p72"/>
            <p:cNvGrpSpPr/>
            <p:nvPr/>
          </p:nvGrpSpPr>
          <p:grpSpPr>
            <a:xfrm>
              <a:off x="3583779" y="1236445"/>
              <a:ext cx="293795" cy="285811"/>
              <a:chOff x="3750225" y="1774000"/>
              <a:chExt cx="149575" cy="145525"/>
            </a:xfrm>
          </p:grpSpPr>
          <p:sp>
            <p:nvSpPr>
              <p:cNvPr id="8187" name="Google Shape;8187;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72"/>
            <p:cNvGrpSpPr/>
            <p:nvPr/>
          </p:nvGrpSpPr>
          <p:grpSpPr>
            <a:xfrm>
              <a:off x="3775534" y="1462599"/>
              <a:ext cx="322325" cy="285958"/>
              <a:chOff x="3847850" y="1889150"/>
              <a:chExt cx="164100" cy="145600"/>
            </a:xfrm>
          </p:grpSpPr>
          <p:sp>
            <p:nvSpPr>
              <p:cNvPr id="8190" name="Google Shape;8190;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2"/>
            <p:cNvGrpSpPr/>
            <p:nvPr/>
          </p:nvGrpSpPr>
          <p:grpSpPr>
            <a:xfrm>
              <a:off x="3545329" y="1646528"/>
              <a:ext cx="293746" cy="285811"/>
              <a:chOff x="3730650" y="1982800"/>
              <a:chExt cx="149550" cy="145525"/>
            </a:xfrm>
          </p:grpSpPr>
          <p:sp>
            <p:nvSpPr>
              <p:cNvPr id="8193" name="Google Shape;8193;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72"/>
            <p:cNvGrpSpPr/>
            <p:nvPr/>
          </p:nvGrpSpPr>
          <p:grpSpPr>
            <a:xfrm>
              <a:off x="3348603" y="1415046"/>
              <a:ext cx="294384" cy="284387"/>
              <a:chOff x="3630494" y="1864938"/>
              <a:chExt cx="149875" cy="144800"/>
            </a:xfrm>
          </p:grpSpPr>
          <p:sp>
            <p:nvSpPr>
              <p:cNvPr id="8196" name="Google Shape;8196;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8" name="Google Shape;8198;p72"/>
          <p:cNvGrpSpPr/>
          <p:nvPr/>
        </p:nvGrpSpPr>
        <p:grpSpPr>
          <a:xfrm>
            <a:off x="2268517" y="3493832"/>
            <a:ext cx="1324924" cy="678083"/>
            <a:chOff x="2413923" y="3711366"/>
            <a:chExt cx="1374117" cy="703260"/>
          </a:xfrm>
        </p:grpSpPr>
        <p:grpSp>
          <p:nvGrpSpPr>
            <p:cNvPr id="8199" name="Google Shape;8199;p72"/>
            <p:cNvGrpSpPr/>
            <p:nvPr/>
          </p:nvGrpSpPr>
          <p:grpSpPr>
            <a:xfrm>
              <a:off x="2413923" y="3711366"/>
              <a:ext cx="1374117" cy="703260"/>
              <a:chOff x="2413923" y="3711366"/>
              <a:chExt cx="1374117" cy="703260"/>
            </a:xfrm>
          </p:grpSpPr>
          <p:sp>
            <p:nvSpPr>
              <p:cNvPr id="8200" name="Google Shape;8200;p7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2"/>
              <p:cNvGrpSpPr/>
              <p:nvPr/>
            </p:nvGrpSpPr>
            <p:grpSpPr>
              <a:xfrm>
                <a:off x="2600284" y="3808654"/>
                <a:ext cx="234506" cy="138009"/>
                <a:chOff x="2600284" y="3808654"/>
                <a:chExt cx="234506" cy="138009"/>
              </a:xfrm>
            </p:grpSpPr>
            <p:sp>
              <p:nvSpPr>
                <p:cNvPr id="8202" name="Google Shape;8202;p7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03" name="Google Shape;8203;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204" name="Google Shape;8204;p72"/>
              <p:cNvGrpSpPr/>
              <p:nvPr/>
            </p:nvGrpSpPr>
            <p:grpSpPr>
              <a:xfrm>
                <a:off x="3359659" y="3805664"/>
                <a:ext cx="232294" cy="141000"/>
                <a:chOff x="3359659" y="3805664"/>
                <a:chExt cx="232294" cy="141000"/>
              </a:xfrm>
            </p:grpSpPr>
            <p:sp>
              <p:nvSpPr>
                <p:cNvPr id="8205" name="Google Shape;8205;p7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06" name="Google Shape;8206;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207" name="Google Shape;8207;p72"/>
              <p:cNvGrpSpPr/>
              <p:nvPr/>
            </p:nvGrpSpPr>
            <p:grpSpPr>
              <a:xfrm>
                <a:off x="3067316" y="3711366"/>
                <a:ext cx="66900" cy="166809"/>
                <a:chOff x="3067316" y="3711366"/>
                <a:chExt cx="66900" cy="166809"/>
              </a:xfrm>
            </p:grpSpPr>
            <p:sp>
              <p:nvSpPr>
                <p:cNvPr id="8208" name="Google Shape;8208;p7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09" name="Google Shape;8209;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210" name="Google Shape;8210;p72"/>
              <p:cNvGrpSpPr/>
              <p:nvPr/>
            </p:nvGrpSpPr>
            <p:grpSpPr>
              <a:xfrm>
                <a:off x="2413923" y="4058666"/>
                <a:ext cx="224119" cy="66900"/>
                <a:chOff x="2413923" y="4058666"/>
                <a:chExt cx="224119" cy="66900"/>
              </a:xfrm>
            </p:grpSpPr>
            <p:sp>
              <p:nvSpPr>
                <p:cNvPr id="8211" name="Google Shape;8211;p7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2" name="Google Shape;8212;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213" name="Google Shape;8213;p72"/>
              <p:cNvGrpSpPr/>
              <p:nvPr/>
            </p:nvGrpSpPr>
            <p:grpSpPr>
              <a:xfrm>
                <a:off x="3564643" y="4058666"/>
                <a:ext cx="223397" cy="66900"/>
                <a:chOff x="3564643" y="4058666"/>
                <a:chExt cx="223397" cy="66900"/>
              </a:xfrm>
            </p:grpSpPr>
            <p:sp>
              <p:nvSpPr>
                <p:cNvPr id="8214" name="Google Shape;8214;p7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5" name="Google Shape;8215;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216" name="Google Shape;8216;p72"/>
            <p:cNvGrpSpPr/>
            <p:nvPr/>
          </p:nvGrpSpPr>
          <p:grpSpPr>
            <a:xfrm>
              <a:off x="2633353" y="3965763"/>
              <a:ext cx="933975" cy="445687"/>
              <a:chOff x="2633353" y="3965763"/>
              <a:chExt cx="933975" cy="445687"/>
            </a:xfrm>
          </p:grpSpPr>
          <p:sp>
            <p:nvSpPr>
              <p:cNvPr id="8217" name="Google Shape;8217;p7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9" name="Google Shape;8219;p72"/>
          <p:cNvGrpSpPr/>
          <p:nvPr/>
        </p:nvGrpSpPr>
        <p:grpSpPr>
          <a:xfrm>
            <a:off x="6392789" y="1044380"/>
            <a:ext cx="1131087" cy="587383"/>
            <a:chOff x="238125" y="999450"/>
            <a:chExt cx="7140700" cy="3708225"/>
          </a:xfrm>
        </p:grpSpPr>
        <p:sp>
          <p:nvSpPr>
            <p:cNvPr id="8220" name="Google Shape;8220;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72"/>
          <p:cNvGrpSpPr/>
          <p:nvPr/>
        </p:nvGrpSpPr>
        <p:grpSpPr>
          <a:xfrm>
            <a:off x="3744240" y="3493874"/>
            <a:ext cx="1375854" cy="678131"/>
            <a:chOff x="3913765" y="3641905"/>
            <a:chExt cx="1522805" cy="750560"/>
          </a:xfrm>
        </p:grpSpPr>
        <p:grpSp>
          <p:nvGrpSpPr>
            <p:cNvPr id="8230" name="Google Shape;8230;p72"/>
            <p:cNvGrpSpPr/>
            <p:nvPr/>
          </p:nvGrpSpPr>
          <p:grpSpPr>
            <a:xfrm>
              <a:off x="3913765" y="3997002"/>
              <a:ext cx="1522805" cy="395463"/>
              <a:chOff x="3913765" y="3997002"/>
              <a:chExt cx="1522805" cy="395463"/>
            </a:xfrm>
          </p:grpSpPr>
          <p:grpSp>
            <p:nvGrpSpPr>
              <p:cNvPr id="8231" name="Google Shape;8231;p72"/>
              <p:cNvGrpSpPr/>
              <p:nvPr/>
            </p:nvGrpSpPr>
            <p:grpSpPr>
              <a:xfrm>
                <a:off x="3913765" y="4138659"/>
                <a:ext cx="507602" cy="253806"/>
                <a:chOff x="3913765" y="4138659"/>
                <a:chExt cx="507602" cy="253806"/>
              </a:xfrm>
            </p:grpSpPr>
            <p:sp>
              <p:nvSpPr>
                <p:cNvPr id="8232" name="Google Shape;8232;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234" name="Google Shape;8234;p72"/>
              <p:cNvGrpSpPr/>
              <p:nvPr/>
            </p:nvGrpSpPr>
            <p:grpSpPr>
              <a:xfrm>
                <a:off x="4421361" y="3997002"/>
                <a:ext cx="507618" cy="395463"/>
                <a:chOff x="4421361" y="3997002"/>
                <a:chExt cx="507618" cy="395463"/>
              </a:xfrm>
            </p:grpSpPr>
            <p:sp>
              <p:nvSpPr>
                <p:cNvPr id="8235" name="Google Shape;8235;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72"/>
              <p:cNvGrpSpPr/>
              <p:nvPr/>
            </p:nvGrpSpPr>
            <p:grpSpPr>
              <a:xfrm>
                <a:off x="4928973" y="4189418"/>
                <a:ext cx="507596" cy="203047"/>
                <a:chOff x="4928973" y="4189418"/>
                <a:chExt cx="507596" cy="203047"/>
              </a:xfrm>
            </p:grpSpPr>
            <p:sp>
              <p:nvSpPr>
                <p:cNvPr id="8238" name="Google Shape;8238;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0" name="Google Shape;8240;p72"/>
            <p:cNvGrpSpPr/>
            <p:nvPr/>
          </p:nvGrpSpPr>
          <p:grpSpPr>
            <a:xfrm>
              <a:off x="4482186" y="3641905"/>
              <a:ext cx="397605" cy="349784"/>
              <a:chOff x="2906375" y="1159725"/>
              <a:chExt cx="1860575" cy="1636800"/>
            </a:xfrm>
          </p:grpSpPr>
          <p:sp>
            <p:nvSpPr>
              <p:cNvPr id="8241" name="Google Shape;8241;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5" name="Google Shape;8245;p72"/>
          <p:cNvGrpSpPr/>
          <p:nvPr/>
        </p:nvGrpSpPr>
        <p:grpSpPr>
          <a:xfrm>
            <a:off x="6528949" y="1853801"/>
            <a:ext cx="940737" cy="721067"/>
            <a:chOff x="6599718" y="2068734"/>
            <a:chExt cx="940737" cy="721067"/>
          </a:xfrm>
        </p:grpSpPr>
        <p:sp>
          <p:nvSpPr>
            <p:cNvPr id="8246" name="Google Shape;8246;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2" name="Google Shape;8252;p72"/>
            <p:cNvGrpSpPr/>
            <p:nvPr/>
          </p:nvGrpSpPr>
          <p:grpSpPr>
            <a:xfrm>
              <a:off x="6836957" y="2068734"/>
              <a:ext cx="461892" cy="721067"/>
              <a:chOff x="6836957" y="2068734"/>
              <a:chExt cx="461892" cy="721067"/>
            </a:xfrm>
          </p:grpSpPr>
          <p:sp>
            <p:nvSpPr>
              <p:cNvPr id="8253" name="Google Shape;8253;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9" name="Google Shape;8259;p72"/>
              <p:cNvGrpSpPr/>
              <p:nvPr/>
            </p:nvGrpSpPr>
            <p:grpSpPr>
              <a:xfrm>
                <a:off x="6836957" y="2068734"/>
                <a:ext cx="461892" cy="721067"/>
                <a:chOff x="6836957" y="2068734"/>
                <a:chExt cx="461892" cy="721067"/>
              </a:xfrm>
            </p:grpSpPr>
            <p:sp>
              <p:nvSpPr>
                <p:cNvPr id="8260" name="Google Shape;8260;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67" name="Google Shape;8267;p72"/>
          <p:cNvGrpSpPr/>
          <p:nvPr/>
        </p:nvGrpSpPr>
        <p:grpSpPr>
          <a:xfrm>
            <a:off x="2412267" y="1858147"/>
            <a:ext cx="712577" cy="712374"/>
            <a:chOff x="2559249" y="2069323"/>
            <a:chExt cx="685566" cy="685634"/>
          </a:xfrm>
        </p:grpSpPr>
        <p:sp>
          <p:nvSpPr>
            <p:cNvPr id="8268" name="Google Shape;8268;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2"/>
          <p:cNvGrpSpPr/>
          <p:nvPr/>
        </p:nvGrpSpPr>
        <p:grpSpPr>
          <a:xfrm>
            <a:off x="7594705" y="970936"/>
            <a:ext cx="845645" cy="711911"/>
            <a:chOff x="951975" y="315800"/>
            <a:chExt cx="5860325" cy="4933550"/>
          </a:xfrm>
        </p:grpSpPr>
        <p:sp>
          <p:nvSpPr>
            <p:cNvPr id="8282" name="Google Shape;8282;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72"/>
          <p:cNvGrpSpPr/>
          <p:nvPr/>
        </p:nvGrpSpPr>
        <p:grpSpPr>
          <a:xfrm>
            <a:off x="3691834" y="2707045"/>
            <a:ext cx="1617932" cy="621724"/>
            <a:chOff x="3862800" y="3038525"/>
            <a:chExt cx="1329006" cy="510698"/>
          </a:xfrm>
        </p:grpSpPr>
        <p:sp>
          <p:nvSpPr>
            <p:cNvPr id="8291" name="Google Shape;8291;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3" name="Google Shape;8293;p72"/>
            <p:cNvGrpSpPr/>
            <p:nvPr/>
          </p:nvGrpSpPr>
          <p:grpSpPr>
            <a:xfrm>
              <a:off x="3967075" y="3040337"/>
              <a:ext cx="1019927" cy="402126"/>
              <a:chOff x="3967075" y="3040337"/>
              <a:chExt cx="1019927" cy="402126"/>
            </a:xfrm>
          </p:grpSpPr>
          <p:sp>
            <p:nvSpPr>
              <p:cNvPr id="8294" name="Google Shape;8294;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72"/>
            <p:cNvGrpSpPr/>
            <p:nvPr/>
          </p:nvGrpSpPr>
          <p:grpSpPr>
            <a:xfrm>
              <a:off x="4186700" y="3040337"/>
              <a:ext cx="390475" cy="183289"/>
              <a:chOff x="4186700" y="3040337"/>
              <a:chExt cx="390475" cy="183289"/>
            </a:xfrm>
          </p:grpSpPr>
          <p:sp>
            <p:nvSpPr>
              <p:cNvPr id="8297" name="Google Shape;8297;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72"/>
            <p:cNvGrpSpPr/>
            <p:nvPr/>
          </p:nvGrpSpPr>
          <p:grpSpPr>
            <a:xfrm>
              <a:off x="4073727" y="3040337"/>
              <a:ext cx="697794" cy="296263"/>
              <a:chOff x="4073727" y="3040337"/>
              <a:chExt cx="697794" cy="296263"/>
            </a:xfrm>
          </p:grpSpPr>
          <p:sp>
            <p:nvSpPr>
              <p:cNvPr id="8300" name="Google Shape;8300;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72"/>
            <p:cNvGrpSpPr/>
            <p:nvPr/>
          </p:nvGrpSpPr>
          <p:grpSpPr>
            <a:xfrm>
              <a:off x="3862800" y="3038525"/>
              <a:ext cx="1329006" cy="510698"/>
              <a:chOff x="3862800" y="3038525"/>
              <a:chExt cx="1329006" cy="510698"/>
            </a:xfrm>
          </p:grpSpPr>
          <p:sp>
            <p:nvSpPr>
              <p:cNvPr id="8303" name="Google Shape;8303;p7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5" name="Google Shape;8305;p72"/>
          <p:cNvGrpSpPr/>
          <p:nvPr/>
        </p:nvGrpSpPr>
        <p:grpSpPr>
          <a:xfrm>
            <a:off x="700156" y="970936"/>
            <a:ext cx="883205" cy="775176"/>
            <a:chOff x="649648" y="271400"/>
            <a:chExt cx="6215377" cy="5455143"/>
          </a:xfrm>
        </p:grpSpPr>
        <p:sp>
          <p:nvSpPr>
            <p:cNvPr id="8306" name="Google Shape;8306;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72"/>
          <p:cNvGrpSpPr/>
          <p:nvPr/>
        </p:nvGrpSpPr>
        <p:grpSpPr>
          <a:xfrm>
            <a:off x="2308457" y="970936"/>
            <a:ext cx="767704" cy="815489"/>
            <a:chOff x="2499700" y="1135950"/>
            <a:chExt cx="732402" cy="777990"/>
          </a:xfrm>
        </p:grpSpPr>
        <p:grpSp>
          <p:nvGrpSpPr>
            <p:cNvPr id="8319" name="Google Shape;8319;p72"/>
            <p:cNvGrpSpPr/>
            <p:nvPr/>
          </p:nvGrpSpPr>
          <p:grpSpPr>
            <a:xfrm>
              <a:off x="2499700" y="1135950"/>
              <a:ext cx="732402" cy="694705"/>
              <a:chOff x="2499700" y="1135950"/>
              <a:chExt cx="732402" cy="694705"/>
            </a:xfrm>
          </p:grpSpPr>
          <p:sp>
            <p:nvSpPr>
              <p:cNvPr id="8320" name="Google Shape;8320;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72"/>
            <p:cNvGrpSpPr/>
            <p:nvPr/>
          </p:nvGrpSpPr>
          <p:grpSpPr>
            <a:xfrm>
              <a:off x="2517909" y="1188726"/>
              <a:ext cx="702702" cy="725214"/>
              <a:chOff x="2517909" y="1188726"/>
              <a:chExt cx="702702" cy="725214"/>
            </a:xfrm>
          </p:grpSpPr>
          <p:sp>
            <p:nvSpPr>
              <p:cNvPr id="8348" name="Google Shape;8348;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3" name="Google Shape;8353;p72"/>
          <p:cNvGrpSpPr/>
          <p:nvPr/>
        </p:nvGrpSpPr>
        <p:grpSpPr>
          <a:xfrm>
            <a:off x="1654189" y="970936"/>
            <a:ext cx="583439" cy="870229"/>
            <a:chOff x="1716825" y="1121550"/>
            <a:chExt cx="622800" cy="928938"/>
          </a:xfrm>
        </p:grpSpPr>
        <p:grpSp>
          <p:nvGrpSpPr>
            <p:cNvPr id="8354" name="Google Shape;8354;p72"/>
            <p:cNvGrpSpPr/>
            <p:nvPr/>
          </p:nvGrpSpPr>
          <p:grpSpPr>
            <a:xfrm>
              <a:off x="1716825" y="1121550"/>
              <a:ext cx="622800" cy="928938"/>
              <a:chOff x="1716825" y="1121550"/>
              <a:chExt cx="622800" cy="928938"/>
            </a:xfrm>
          </p:grpSpPr>
          <p:cxnSp>
            <p:nvCxnSpPr>
              <p:cNvPr id="8355" name="Google Shape;8355;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356" name="Google Shape;8356;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2"/>
            <p:cNvGrpSpPr/>
            <p:nvPr/>
          </p:nvGrpSpPr>
          <p:grpSpPr>
            <a:xfrm>
              <a:off x="1768050" y="1172775"/>
              <a:ext cx="520200" cy="832000"/>
              <a:chOff x="1768050" y="1172775"/>
              <a:chExt cx="520200" cy="832000"/>
            </a:xfrm>
          </p:grpSpPr>
          <p:cxnSp>
            <p:nvCxnSpPr>
              <p:cNvPr id="8358" name="Google Shape;8358;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359" name="Google Shape;8359;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72"/>
            <p:cNvGrpSpPr/>
            <p:nvPr/>
          </p:nvGrpSpPr>
          <p:grpSpPr>
            <a:xfrm>
              <a:off x="1820100" y="1225475"/>
              <a:ext cx="416400" cy="729575"/>
              <a:chOff x="1820100" y="1225475"/>
              <a:chExt cx="416400" cy="729575"/>
            </a:xfrm>
          </p:grpSpPr>
          <p:cxnSp>
            <p:nvCxnSpPr>
              <p:cNvPr id="8361" name="Google Shape;8361;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362" name="Google Shape;8362;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72"/>
            <p:cNvGrpSpPr/>
            <p:nvPr/>
          </p:nvGrpSpPr>
          <p:grpSpPr>
            <a:xfrm>
              <a:off x="1874250" y="1278825"/>
              <a:ext cx="308100" cy="605275"/>
              <a:chOff x="1874250" y="1278825"/>
              <a:chExt cx="308100" cy="605275"/>
            </a:xfrm>
          </p:grpSpPr>
          <p:cxnSp>
            <p:nvCxnSpPr>
              <p:cNvPr id="8364" name="Google Shape;8364;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365" name="Google Shape;8365;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6" name="Google Shape;8366;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72"/>
          <p:cNvGrpSpPr/>
          <p:nvPr/>
        </p:nvGrpSpPr>
        <p:grpSpPr>
          <a:xfrm>
            <a:off x="1574012" y="1857258"/>
            <a:ext cx="739072" cy="714152"/>
            <a:chOff x="4334725" y="1355875"/>
            <a:chExt cx="3106650" cy="3001900"/>
          </a:xfrm>
        </p:grpSpPr>
        <p:grpSp>
          <p:nvGrpSpPr>
            <p:cNvPr id="8368" name="Google Shape;8368;p72"/>
            <p:cNvGrpSpPr/>
            <p:nvPr/>
          </p:nvGrpSpPr>
          <p:grpSpPr>
            <a:xfrm>
              <a:off x="4516050" y="1724875"/>
              <a:ext cx="2693725" cy="2632900"/>
              <a:chOff x="4516050" y="1724875"/>
              <a:chExt cx="2693725" cy="2632900"/>
            </a:xfrm>
          </p:grpSpPr>
          <p:sp>
            <p:nvSpPr>
              <p:cNvPr id="8369" name="Google Shape;8369;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2"/>
            <p:cNvGrpSpPr/>
            <p:nvPr/>
          </p:nvGrpSpPr>
          <p:grpSpPr>
            <a:xfrm>
              <a:off x="4334725" y="1355875"/>
              <a:ext cx="3106650" cy="2709650"/>
              <a:chOff x="4334725" y="1355875"/>
              <a:chExt cx="3106650" cy="2709650"/>
            </a:xfrm>
          </p:grpSpPr>
          <p:sp>
            <p:nvSpPr>
              <p:cNvPr id="8373" name="Google Shape;8373;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6" name="Google Shape;8376;p72"/>
          <p:cNvGrpSpPr/>
          <p:nvPr/>
        </p:nvGrpSpPr>
        <p:grpSpPr>
          <a:xfrm>
            <a:off x="7690961" y="3488029"/>
            <a:ext cx="312074" cy="684173"/>
            <a:chOff x="7645573" y="3754300"/>
            <a:chExt cx="293855" cy="644170"/>
          </a:xfrm>
        </p:grpSpPr>
        <p:sp>
          <p:nvSpPr>
            <p:cNvPr id="8377" name="Google Shape;8377;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72"/>
          <p:cNvGrpSpPr/>
          <p:nvPr/>
        </p:nvGrpSpPr>
        <p:grpSpPr>
          <a:xfrm>
            <a:off x="5612949" y="970936"/>
            <a:ext cx="709011" cy="739359"/>
            <a:chOff x="5830645" y="1256617"/>
            <a:chExt cx="530340" cy="553040"/>
          </a:xfrm>
        </p:grpSpPr>
        <p:grpSp>
          <p:nvGrpSpPr>
            <p:cNvPr id="8380" name="Google Shape;8380;p72"/>
            <p:cNvGrpSpPr/>
            <p:nvPr/>
          </p:nvGrpSpPr>
          <p:grpSpPr>
            <a:xfrm>
              <a:off x="5830645" y="1256617"/>
              <a:ext cx="259743" cy="269909"/>
              <a:chOff x="5830645" y="1256617"/>
              <a:chExt cx="259743" cy="269909"/>
            </a:xfrm>
          </p:grpSpPr>
          <p:sp>
            <p:nvSpPr>
              <p:cNvPr id="8381" name="Google Shape;8381;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2"/>
            <p:cNvGrpSpPr/>
            <p:nvPr/>
          </p:nvGrpSpPr>
          <p:grpSpPr>
            <a:xfrm>
              <a:off x="6101293" y="1256617"/>
              <a:ext cx="259692" cy="269909"/>
              <a:chOff x="6101293" y="1256617"/>
              <a:chExt cx="259692" cy="269909"/>
            </a:xfrm>
          </p:grpSpPr>
          <p:sp>
            <p:nvSpPr>
              <p:cNvPr id="8384" name="Google Shape;8384;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2"/>
            <p:cNvGrpSpPr/>
            <p:nvPr/>
          </p:nvGrpSpPr>
          <p:grpSpPr>
            <a:xfrm>
              <a:off x="5830645" y="1539749"/>
              <a:ext cx="259692" cy="269909"/>
              <a:chOff x="5830645" y="1539749"/>
              <a:chExt cx="259692" cy="269909"/>
            </a:xfrm>
          </p:grpSpPr>
          <p:sp>
            <p:nvSpPr>
              <p:cNvPr id="8387" name="Google Shape;8387;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2"/>
            <p:cNvGrpSpPr/>
            <p:nvPr/>
          </p:nvGrpSpPr>
          <p:grpSpPr>
            <a:xfrm>
              <a:off x="6101293" y="1539749"/>
              <a:ext cx="259692" cy="269909"/>
              <a:chOff x="6101293" y="1539749"/>
              <a:chExt cx="259692" cy="269909"/>
            </a:xfrm>
          </p:grpSpPr>
          <p:sp>
            <p:nvSpPr>
              <p:cNvPr id="8390" name="Google Shape;8390;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2" name="Google Shape;8392;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72"/>
          <p:cNvGrpSpPr/>
          <p:nvPr/>
        </p:nvGrpSpPr>
        <p:grpSpPr>
          <a:xfrm>
            <a:off x="714444" y="2707052"/>
            <a:ext cx="1452955" cy="621360"/>
            <a:chOff x="732422" y="2990152"/>
            <a:chExt cx="1337773" cy="572102"/>
          </a:xfrm>
        </p:grpSpPr>
        <p:sp>
          <p:nvSpPr>
            <p:cNvPr id="8394" name="Google Shape;8394;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403"/>
        <p:cNvGrpSpPr/>
        <p:nvPr/>
      </p:nvGrpSpPr>
      <p:grpSpPr>
        <a:xfrm>
          <a:off x="0" y="0"/>
          <a:ext cx="0" cy="0"/>
          <a:chOff x="0" y="0"/>
          <a:chExt cx="0" cy="0"/>
        </a:xfrm>
      </p:grpSpPr>
      <p:grpSp>
        <p:nvGrpSpPr>
          <p:cNvPr id="8404" name="Google Shape;8404;p73"/>
          <p:cNvGrpSpPr/>
          <p:nvPr/>
        </p:nvGrpSpPr>
        <p:grpSpPr>
          <a:xfrm>
            <a:off x="708579" y="965872"/>
            <a:ext cx="1636117" cy="1526144"/>
            <a:chOff x="729238" y="1179665"/>
            <a:chExt cx="1636117" cy="1526144"/>
          </a:xfrm>
        </p:grpSpPr>
        <p:grpSp>
          <p:nvGrpSpPr>
            <p:cNvPr id="8405" name="Google Shape;8405;p73"/>
            <p:cNvGrpSpPr/>
            <p:nvPr/>
          </p:nvGrpSpPr>
          <p:grpSpPr>
            <a:xfrm>
              <a:off x="729238" y="1179665"/>
              <a:ext cx="80700" cy="1526144"/>
              <a:chOff x="729238" y="1179665"/>
              <a:chExt cx="80700" cy="1526144"/>
            </a:xfrm>
          </p:grpSpPr>
          <p:sp>
            <p:nvSpPr>
              <p:cNvPr id="8406" name="Google Shape;8406;p7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73"/>
            <p:cNvGrpSpPr/>
            <p:nvPr/>
          </p:nvGrpSpPr>
          <p:grpSpPr>
            <a:xfrm>
              <a:off x="903098" y="1179665"/>
              <a:ext cx="80700" cy="1526144"/>
              <a:chOff x="903098" y="1179665"/>
              <a:chExt cx="80700" cy="1526144"/>
            </a:xfrm>
          </p:grpSpPr>
          <p:sp>
            <p:nvSpPr>
              <p:cNvPr id="8417" name="Google Shape;8417;p7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73"/>
            <p:cNvGrpSpPr/>
            <p:nvPr/>
          </p:nvGrpSpPr>
          <p:grpSpPr>
            <a:xfrm>
              <a:off x="1076958" y="1179665"/>
              <a:ext cx="80700" cy="1526144"/>
              <a:chOff x="1076958" y="1179665"/>
              <a:chExt cx="80700" cy="1526144"/>
            </a:xfrm>
          </p:grpSpPr>
          <p:sp>
            <p:nvSpPr>
              <p:cNvPr id="8428" name="Google Shape;8428;p7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73"/>
            <p:cNvGrpSpPr/>
            <p:nvPr/>
          </p:nvGrpSpPr>
          <p:grpSpPr>
            <a:xfrm>
              <a:off x="1247707" y="1179665"/>
              <a:ext cx="80700" cy="1526144"/>
              <a:chOff x="1247707" y="1179665"/>
              <a:chExt cx="80700" cy="1526144"/>
            </a:xfrm>
          </p:grpSpPr>
          <p:sp>
            <p:nvSpPr>
              <p:cNvPr id="8439" name="Google Shape;8439;p7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73"/>
            <p:cNvGrpSpPr/>
            <p:nvPr/>
          </p:nvGrpSpPr>
          <p:grpSpPr>
            <a:xfrm>
              <a:off x="1421567" y="1179665"/>
              <a:ext cx="80700" cy="1526144"/>
              <a:chOff x="1421567" y="1179665"/>
              <a:chExt cx="80700" cy="1526144"/>
            </a:xfrm>
          </p:grpSpPr>
          <p:sp>
            <p:nvSpPr>
              <p:cNvPr id="8450" name="Google Shape;8450;p7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73"/>
            <p:cNvGrpSpPr/>
            <p:nvPr/>
          </p:nvGrpSpPr>
          <p:grpSpPr>
            <a:xfrm>
              <a:off x="1592327" y="1179665"/>
              <a:ext cx="80700" cy="1526144"/>
              <a:chOff x="1592327" y="1179665"/>
              <a:chExt cx="80700" cy="1526144"/>
            </a:xfrm>
          </p:grpSpPr>
          <p:sp>
            <p:nvSpPr>
              <p:cNvPr id="8461" name="Google Shape;8461;p7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73"/>
            <p:cNvGrpSpPr/>
            <p:nvPr/>
          </p:nvGrpSpPr>
          <p:grpSpPr>
            <a:xfrm>
              <a:off x="1766187" y="1179665"/>
              <a:ext cx="80700" cy="1526144"/>
              <a:chOff x="1766187" y="1179665"/>
              <a:chExt cx="80700" cy="1526144"/>
            </a:xfrm>
          </p:grpSpPr>
          <p:sp>
            <p:nvSpPr>
              <p:cNvPr id="8472" name="Google Shape;8472;p7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73"/>
            <p:cNvGrpSpPr/>
            <p:nvPr/>
          </p:nvGrpSpPr>
          <p:grpSpPr>
            <a:xfrm>
              <a:off x="1936935" y="1179665"/>
              <a:ext cx="80700" cy="1526144"/>
              <a:chOff x="1936935" y="1179665"/>
              <a:chExt cx="80700" cy="1526144"/>
            </a:xfrm>
          </p:grpSpPr>
          <p:sp>
            <p:nvSpPr>
              <p:cNvPr id="8483" name="Google Shape;8483;p7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73"/>
            <p:cNvGrpSpPr/>
            <p:nvPr/>
          </p:nvGrpSpPr>
          <p:grpSpPr>
            <a:xfrm>
              <a:off x="2110795" y="1179665"/>
              <a:ext cx="80700" cy="1526144"/>
              <a:chOff x="2110795" y="1179665"/>
              <a:chExt cx="80700" cy="1526144"/>
            </a:xfrm>
          </p:grpSpPr>
          <p:sp>
            <p:nvSpPr>
              <p:cNvPr id="8494" name="Google Shape;8494;p7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73"/>
            <p:cNvGrpSpPr/>
            <p:nvPr/>
          </p:nvGrpSpPr>
          <p:grpSpPr>
            <a:xfrm>
              <a:off x="2284655" y="1179665"/>
              <a:ext cx="80700" cy="1526144"/>
              <a:chOff x="2284655" y="1179665"/>
              <a:chExt cx="80700" cy="1526144"/>
            </a:xfrm>
          </p:grpSpPr>
          <p:sp>
            <p:nvSpPr>
              <p:cNvPr id="8505" name="Google Shape;8505;p7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5" name="Google Shape;8515;p73"/>
          <p:cNvGrpSpPr/>
          <p:nvPr/>
        </p:nvGrpSpPr>
        <p:grpSpPr>
          <a:xfrm>
            <a:off x="2603245" y="985011"/>
            <a:ext cx="1364248" cy="1102133"/>
            <a:chOff x="2623904" y="1198803"/>
            <a:chExt cx="1364248" cy="1102133"/>
          </a:xfrm>
        </p:grpSpPr>
        <p:grpSp>
          <p:nvGrpSpPr>
            <p:cNvPr id="8516" name="Google Shape;8516;p73"/>
            <p:cNvGrpSpPr/>
            <p:nvPr/>
          </p:nvGrpSpPr>
          <p:grpSpPr>
            <a:xfrm>
              <a:off x="2623907" y="1198803"/>
              <a:ext cx="1364245" cy="273000"/>
              <a:chOff x="2623907" y="1198803"/>
              <a:chExt cx="1364245" cy="273000"/>
            </a:xfrm>
          </p:grpSpPr>
          <p:sp>
            <p:nvSpPr>
              <p:cNvPr id="8517" name="Google Shape;8517;p7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73"/>
            <p:cNvGrpSpPr/>
            <p:nvPr/>
          </p:nvGrpSpPr>
          <p:grpSpPr>
            <a:xfrm>
              <a:off x="2623904" y="1476964"/>
              <a:ext cx="1364245" cy="273000"/>
              <a:chOff x="2623904" y="1476964"/>
              <a:chExt cx="1364245" cy="273000"/>
            </a:xfrm>
          </p:grpSpPr>
          <p:sp>
            <p:nvSpPr>
              <p:cNvPr id="8523" name="Google Shape;8523;p7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73"/>
            <p:cNvGrpSpPr/>
            <p:nvPr/>
          </p:nvGrpSpPr>
          <p:grpSpPr>
            <a:xfrm>
              <a:off x="2623907" y="1749775"/>
              <a:ext cx="1364245" cy="273000"/>
              <a:chOff x="2623907" y="1749775"/>
              <a:chExt cx="1364245" cy="273000"/>
            </a:xfrm>
          </p:grpSpPr>
          <p:sp>
            <p:nvSpPr>
              <p:cNvPr id="8529" name="Google Shape;8529;p7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73"/>
            <p:cNvGrpSpPr/>
            <p:nvPr/>
          </p:nvGrpSpPr>
          <p:grpSpPr>
            <a:xfrm>
              <a:off x="2623904" y="2027936"/>
              <a:ext cx="1364245" cy="273000"/>
              <a:chOff x="2623904" y="2027936"/>
              <a:chExt cx="1364245" cy="273000"/>
            </a:xfrm>
          </p:grpSpPr>
          <p:sp>
            <p:nvSpPr>
              <p:cNvPr id="8535" name="Google Shape;8535;p7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0" name="Google Shape;8540;p73"/>
          <p:cNvGrpSpPr/>
          <p:nvPr/>
        </p:nvGrpSpPr>
        <p:grpSpPr>
          <a:xfrm>
            <a:off x="2592706" y="2444193"/>
            <a:ext cx="1387541" cy="159124"/>
            <a:chOff x="3200660" y="2180272"/>
            <a:chExt cx="2563824" cy="378237"/>
          </a:xfrm>
        </p:grpSpPr>
        <p:sp>
          <p:nvSpPr>
            <p:cNvPr id="8541" name="Google Shape;8541;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73"/>
          <p:cNvGrpSpPr/>
          <p:nvPr/>
        </p:nvGrpSpPr>
        <p:grpSpPr>
          <a:xfrm>
            <a:off x="2589231" y="2722018"/>
            <a:ext cx="1390502" cy="159625"/>
            <a:chOff x="3530150" y="2790075"/>
            <a:chExt cx="1962600" cy="225300"/>
          </a:xfrm>
        </p:grpSpPr>
        <p:sp>
          <p:nvSpPr>
            <p:cNvPr id="8560" name="Google Shape;8560;p7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73"/>
          <p:cNvGrpSpPr/>
          <p:nvPr/>
        </p:nvGrpSpPr>
        <p:grpSpPr>
          <a:xfrm>
            <a:off x="2589884" y="3000344"/>
            <a:ext cx="1411629" cy="153761"/>
            <a:chOff x="3558802" y="4011427"/>
            <a:chExt cx="1866000" cy="111300"/>
          </a:xfrm>
        </p:grpSpPr>
        <p:sp>
          <p:nvSpPr>
            <p:cNvPr id="8563" name="Google Shape;8563;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73"/>
          <p:cNvGrpSpPr/>
          <p:nvPr/>
        </p:nvGrpSpPr>
        <p:grpSpPr>
          <a:xfrm>
            <a:off x="2589576" y="2205744"/>
            <a:ext cx="1383503" cy="119749"/>
            <a:chOff x="3465975" y="2270276"/>
            <a:chExt cx="1986364" cy="171929"/>
          </a:xfrm>
        </p:grpSpPr>
        <p:sp>
          <p:nvSpPr>
            <p:cNvPr id="8566" name="Google Shape;8566;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73"/>
          <p:cNvGrpSpPr/>
          <p:nvPr/>
        </p:nvGrpSpPr>
        <p:grpSpPr>
          <a:xfrm>
            <a:off x="2600584" y="3569394"/>
            <a:ext cx="1369531" cy="195460"/>
            <a:chOff x="723300" y="4253549"/>
            <a:chExt cx="2276482" cy="324900"/>
          </a:xfrm>
        </p:grpSpPr>
        <p:sp>
          <p:nvSpPr>
            <p:cNvPr id="8575" name="Google Shape;8575;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73"/>
          <p:cNvGrpSpPr/>
          <p:nvPr/>
        </p:nvGrpSpPr>
        <p:grpSpPr>
          <a:xfrm>
            <a:off x="2590145" y="3270574"/>
            <a:ext cx="1389066" cy="180119"/>
            <a:chOff x="705948" y="3788465"/>
            <a:chExt cx="2308953" cy="299400"/>
          </a:xfrm>
        </p:grpSpPr>
        <p:sp>
          <p:nvSpPr>
            <p:cNvPr id="8581" name="Google Shape;8581;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73"/>
          <p:cNvGrpSpPr/>
          <p:nvPr/>
        </p:nvGrpSpPr>
        <p:grpSpPr>
          <a:xfrm>
            <a:off x="2638082" y="3883554"/>
            <a:ext cx="1304609" cy="294074"/>
            <a:chOff x="2658741" y="4097347"/>
            <a:chExt cx="1304609" cy="294074"/>
          </a:xfrm>
        </p:grpSpPr>
        <p:grpSp>
          <p:nvGrpSpPr>
            <p:cNvPr id="8587" name="Google Shape;8587;p73"/>
            <p:cNvGrpSpPr/>
            <p:nvPr/>
          </p:nvGrpSpPr>
          <p:grpSpPr>
            <a:xfrm>
              <a:off x="2658741" y="4097347"/>
              <a:ext cx="118572" cy="294074"/>
              <a:chOff x="3343310" y="4475555"/>
              <a:chExt cx="127717" cy="316753"/>
            </a:xfrm>
          </p:grpSpPr>
          <p:sp>
            <p:nvSpPr>
              <p:cNvPr id="8588" name="Google Shape;8588;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73"/>
            <p:cNvGrpSpPr/>
            <p:nvPr/>
          </p:nvGrpSpPr>
          <p:grpSpPr>
            <a:xfrm>
              <a:off x="3815519" y="4098388"/>
              <a:ext cx="147831" cy="291991"/>
              <a:chOff x="3527539" y="4476677"/>
              <a:chExt cx="159232" cy="314510"/>
            </a:xfrm>
          </p:grpSpPr>
          <p:sp>
            <p:nvSpPr>
              <p:cNvPr id="8591" name="Google Shape;8591;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73"/>
            <p:cNvGrpSpPr/>
            <p:nvPr/>
          </p:nvGrpSpPr>
          <p:grpSpPr>
            <a:xfrm>
              <a:off x="3511696" y="4098388"/>
              <a:ext cx="147831" cy="291991"/>
              <a:chOff x="3527539" y="4476677"/>
              <a:chExt cx="159232" cy="314510"/>
            </a:xfrm>
          </p:grpSpPr>
          <p:sp>
            <p:nvSpPr>
              <p:cNvPr id="8594" name="Google Shape;8594;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73"/>
            <p:cNvGrpSpPr/>
            <p:nvPr/>
          </p:nvGrpSpPr>
          <p:grpSpPr>
            <a:xfrm>
              <a:off x="3207874" y="4098388"/>
              <a:ext cx="147831" cy="291991"/>
              <a:chOff x="3527539" y="4476677"/>
              <a:chExt cx="159232" cy="314510"/>
            </a:xfrm>
          </p:grpSpPr>
          <p:sp>
            <p:nvSpPr>
              <p:cNvPr id="8597" name="Google Shape;8597;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73"/>
            <p:cNvGrpSpPr/>
            <p:nvPr/>
          </p:nvGrpSpPr>
          <p:grpSpPr>
            <a:xfrm>
              <a:off x="2933305" y="4097347"/>
              <a:ext cx="118572" cy="294074"/>
              <a:chOff x="3343310" y="4475555"/>
              <a:chExt cx="127717" cy="316753"/>
            </a:xfrm>
          </p:grpSpPr>
          <p:sp>
            <p:nvSpPr>
              <p:cNvPr id="8600" name="Google Shape;8600;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2" name="Google Shape;8602;p73"/>
          <p:cNvGrpSpPr/>
          <p:nvPr/>
        </p:nvGrpSpPr>
        <p:grpSpPr>
          <a:xfrm>
            <a:off x="4256912" y="1866676"/>
            <a:ext cx="1433821" cy="191501"/>
            <a:chOff x="4273350" y="2080469"/>
            <a:chExt cx="1433821" cy="191501"/>
          </a:xfrm>
        </p:grpSpPr>
        <p:grpSp>
          <p:nvGrpSpPr>
            <p:cNvPr id="8603" name="Google Shape;8603;p73"/>
            <p:cNvGrpSpPr/>
            <p:nvPr/>
          </p:nvGrpSpPr>
          <p:grpSpPr>
            <a:xfrm>
              <a:off x="4273350" y="2080469"/>
              <a:ext cx="1433821" cy="0"/>
              <a:chOff x="5224975" y="2962250"/>
              <a:chExt cx="1544400" cy="0"/>
            </a:xfrm>
          </p:grpSpPr>
          <p:cxnSp>
            <p:nvCxnSpPr>
              <p:cNvPr id="8604" name="Google Shape;8604;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605" name="Google Shape;8605;p7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606" name="Google Shape;8606;p73"/>
            <p:cNvGrpSpPr/>
            <p:nvPr/>
          </p:nvGrpSpPr>
          <p:grpSpPr>
            <a:xfrm>
              <a:off x="4273350" y="2271969"/>
              <a:ext cx="1433821" cy="0"/>
              <a:chOff x="5224975" y="2962250"/>
              <a:chExt cx="1544400" cy="0"/>
            </a:xfrm>
          </p:grpSpPr>
          <p:cxnSp>
            <p:nvCxnSpPr>
              <p:cNvPr id="8607" name="Google Shape;8607;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608" name="Google Shape;8608;p7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609" name="Google Shape;8609;p73"/>
          <p:cNvGrpSpPr/>
          <p:nvPr/>
        </p:nvGrpSpPr>
        <p:grpSpPr>
          <a:xfrm>
            <a:off x="4258467" y="969244"/>
            <a:ext cx="1430711" cy="743389"/>
            <a:chOff x="5159450" y="1919950"/>
            <a:chExt cx="1541050" cy="862500"/>
          </a:xfrm>
        </p:grpSpPr>
        <p:sp>
          <p:nvSpPr>
            <p:cNvPr id="8610" name="Google Shape;8610;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IN"/>
            </a:p>
          </p:txBody>
        </p:sp>
        <p:grpSp>
          <p:nvGrpSpPr>
            <p:cNvPr id="8611" name="Google Shape;8611;p73"/>
            <p:cNvGrpSpPr/>
            <p:nvPr/>
          </p:nvGrpSpPr>
          <p:grpSpPr>
            <a:xfrm>
              <a:off x="5159450" y="1919950"/>
              <a:ext cx="1541050" cy="862500"/>
              <a:chOff x="5159450" y="1919950"/>
              <a:chExt cx="1541050" cy="862500"/>
            </a:xfrm>
          </p:grpSpPr>
          <p:cxnSp>
            <p:nvCxnSpPr>
              <p:cNvPr id="8612" name="Google Shape;8612;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613" name="Google Shape;8613;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614" name="Google Shape;8614;p73"/>
          <p:cNvGrpSpPr/>
          <p:nvPr/>
        </p:nvGrpSpPr>
        <p:grpSpPr>
          <a:xfrm>
            <a:off x="4248581" y="2192571"/>
            <a:ext cx="1450484" cy="1052087"/>
            <a:chOff x="5230575" y="1554475"/>
            <a:chExt cx="2137150" cy="1550150"/>
          </a:xfrm>
        </p:grpSpPr>
        <p:sp>
          <p:nvSpPr>
            <p:cNvPr id="8615" name="Google Shape;8615;p7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73"/>
          <p:cNvGrpSpPr/>
          <p:nvPr/>
        </p:nvGrpSpPr>
        <p:grpSpPr>
          <a:xfrm rot="10800000">
            <a:off x="4265131" y="3284761"/>
            <a:ext cx="1417383" cy="887946"/>
            <a:chOff x="5645403" y="2920021"/>
            <a:chExt cx="2650800" cy="2180614"/>
          </a:xfrm>
        </p:grpSpPr>
        <p:sp>
          <p:nvSpPr>
            <p:cNvPr id="8629" name="Google Shape;8629;p7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0" name="Google Shape;8630;p73"/>
            <p:cNvCxnSpPr>
              <a:stCxn id="862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631" name="Google Shape;8631;p7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2" name="Google Shape;8632;p73"/>
            <p:cNvCxnSpPr>
              <a:endCxn id="863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633" name="Google Shape;8633;p7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4" name="Google Shape;8634;p73"/>
            <p:cNvCxnSpPr>
              <a:stCxn id="863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635" name="Google Shape;8635;p7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6" name="Google Shape;8636;p73"/>
            <p:cNvCxnSpPr>
              <a:endCxn id="863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637" name="Google Shape;8637;p73"/>
          <p:cNvGrpSpPr/>
          <p:nvPr/>
        </p:nvGrpSpPr>
        <p:grpSpPr>
          <a:xfrm>
            <a:off x="7365491" y="2188116"/>
            <a:ext cx="1071743" cy="1021579"/>
            <a:chOff x="7189833" y="2022667"/>
            <a:chExt cx="1251159" cy="1192597"/>
          </a:xfrm>
        </p:grpSpPr>
        <p:sp>
          <p:nvSpPr>
            <p:cNvPr id="8638" name="Google Shape;8638;p7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3"/>
          <p:cNvGrpSpPr/>
          <p:nvPr/>
        </p:nvGrpSpPr>
        <p:grpSpPr>
          <a:xfrm>
            <a:off x="706762" y="2614523"/>
            <a:ext cx="1695374" cy="1560837"/>
            <a:chOff x="727421" y="2828315"/>
            <a:chExt cx="1695374" cy="1560837"/>
          </a:xfrm>
        </p:grpSpPr>
        <p:grpSp>
          <p:nvGrpSpPr>
            <p:cNvPr id="8643" name="Google Shape;8643;p73"/>
            <p:cNvGrpSpPr/>
            <p:nvPr/>
          </p:nvGrpSpPr>
          <p:grpSpPr>
            <a:xfrm>
              <a:off x="819108" y="2882501"/>
              <a:ext cx="103104" cy="1426186"/>
              <a:chOff x="4674013" y="3100904"/>
              <a:chExt cx="122758" cy="1698043"/>
            </a:xfrm>
          </p:grpSpPr>
          <p:sp>
            <p:nvSpPr>
              <p:cNvPr id="8644" name="Google Shape;8644;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73"/>
            <p:cNvGrpSpPr/>
            <p:nvPr/>
          </p:nvGrpSpPr>
          <p:grpSpPr>
            <a:xfrm>
              <a:off x="1062475" y="2882501"/>
              <a:ext cx="103104" cy="1426186"/>
              <a:chOff x="4940438" y="3100904"/>
              <a:chExt cx="122758" cy="1698043"/>
            </a:xfrm>
          </p:grpSpPr>
          <p:sp>
            <p:nvSpPr>
              <p:cNvPr id="8652" name="Google Shape;8652;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73"/>
            <p:cNvGrpSpPr/>
            <p:nvPr/>
          </p:nvGrpSpPr>
          <p:grpSpPr>
            <a:xfrm>
              <a:off x="1299324" y="2882501"/>
              <a:ext cx="103104" cy="1426186"/>
              <a:chOff x="5206863" y="3100904"/>
              <a:chExt cx="122758" cy="1698043"/>
            </a:xfrm>
          </p:grpSpPr>
          <p:sp>
            <p:nvSpPr>
              <p:cNvPr id="8660" name="Google Shape;8660;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73"/>
            <p:cNvGrpSpPr/>
            <p:nvPr/>
          </p:nvGrpSpPr>
          <p:grpSpPr>
            <a:xfrm>
              <a:off x="1786057" y="2882501"/>
              <a:ext cx="103104" cy="1426186"/>
              <a:chOff x="6006138" y="3143629"/>
              <a:chExt cx="122758" cy="1698043"/>
            </a:xfrm>
          </p:grpSpPr>
          <p:sp>
            <p:nvSpPr>
              <p:cNvPr id="8668" name="Google Shape;8668;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73"/>
            <p:cNvGrpSpPr/>
            <p:nvPr/>
          </p:nvGrpSpPr>
          <p:grpSpPr>
            <a:xfrm>
              <a:off x="2029422" y="2882501"/>
              <a:ext cx="103104" cy="1426186"/>
              <a:chOff x="6805413" y="3100904"/>
              <a:chExt cx="122758" cy="1698043"/>
            </a:xfrm>
          </p:grpSpPr>
          <p:sp>
            <p:nvSpPr>
              <p:cNvPr id="8676" name="Google Shape;8676;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73"/>
            <p:cNvGrpSpPr/>
            <p:nvPr/>
          </p:nvGrpSpPr>
          <p:grpSpPr>
            <a:xfrm>
              <a:off x="727421" y="2828315"/>
              <a:ext cx="1695374" cy="1560837"/>
              <a:chOff x="734799" y="2782450"/>
              <a:chExt cx="1571100" cy="1577400"/>
            </a:xfrm>
          </p:grpSpPr>
          <p:cxnSp>
            <p:nvCxnSpPr>
              <p:cNvPr id="8684" name="Google Shape;8684;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685" name="Google Shape;8685;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686" name="Google Shape;8686;p73"/>
            <p:cNvGrpSpPr/>
            <p:nvPr/>
          </p:nvGrpSpPr>
          <p:grpSpPr>
            <a:xfrm>
              <a:off x="2272795" y="2882501"/>
              <a:ext cx="103104" cy="1426186"/>
              <a:chOff x="5206863" y="3100904"/>
              <a:chExt cx="122758" cy="1698043"/>
            </a:xfrm>
          </p:grpSpPr>
          <p:sp>
            <p:nvSpPr>
              <p:cNvPr id="8687" name="Google Shape;8687;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73"/>
            <p:cNvGrpSpPr/>
            <p:nvPr/>
          </p:nvGrpSpPr>
          <p:grpSpPr>
            <a:xfrm>
              <a:off x="1542694" y="2882501"/>
              <a:ext cx="103104" cy="1426186"/>
              <a:chOff x="6006138" y="3143629"/>
              <a:chExt cx="122758" cy="1698043"/>
            </a:xfrm>
          </p:grpSpPr>
          <p:sp>
            <p:nvSpPr>
              <p:cNvPr id="8695" name="Google Shape;8695;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2" name="Google Shape;8702;p73"/>
          <p:cNvGrpSpPr/>
          <p:nvPr/>
        </p:nvGrpSpPr>
        <p:grpSpPr>
          <a:xfrm>
            <a:off x="5915341" y="2192094"/>
            <a:ext cx="1248543" cy="1025319"/>
            <a:chOff x="5183758" y="1210600"/>
            <a:chExt cx="3605380" cy="2960783"/>
          </a:xfrm>
        </p:grpSpPr>
        <p:sp>
          <p:nvSpPr>
            <p:cNvPr id="8703" name="Google Shape;8703;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7" name="Google Shape;8707;p7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708" name="Google Shape;8708;p7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709" name="Google Shape;8709;p7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710" name="Google Shape;8710;p7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711" name="Google Shape;8711;p7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3"/>
          <p:cNvGrpSpPr/>
          <p:nvPr/>
        </p:nvGrpSpPr>
        <p:grpSpPr>
          <a:xfrm>
            <a:off x="5772403" y="3330411"/>
            <a:ext cx="2664831" cy="843440"/>
            <a:chOff x="5916567" y="1099697"/>
            <a:chExt cx="2556683" cy="809211"/>
          </a:xfrm>
        </p:grpSpPr>
        <p:sp>
          <p:nvSpPr>
            <p:cNvPr id="8713" name="Google Shape;8713;p7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73"/>
          <p:cNvGrpSpPr/>
          <p:nvPr/>
        </p:nvGrpSpPr>
        <p:grpSpPr>
          <a:xfrm>
            <a:off x="5879943" y="979270"/>
            <a:ext cx="1299851" cy="1023338"/>
            <a:chOff x="5900602" y="1193063"/>
            <a:chExt cx="1299851" cy="1023338"/>
          </a:xfrm>
        </p:grpSpPr>
        <p:grpSp>
          <p:nvGrpSpPr>
            <p:cNvPr id="8722" name="Google Shape;8722;p73"/>
            <p:cNvGrpSpPr/>
            <p:nvPr/>
          </p:nvGrpSpPr>
          <p:grpSpPr>
            <a:xfrm>
              <a:off x="6743564" y="1193063"/>
              <a:ext cx="456889" cy="700379"/>
              <a:chOff x="6743564" y="1193063"/>
              <a:chExt cx="456889" cy="700379"/>
            </a:xfrm>
          </p:grpSpPr>
          <p:grpSp>
            <p:nvGrpSpPr>
              <p:cNvPr id="8723" name="Google Shape;8723;p73"/>
              <p:cNvGrpSpPr/>
              <p:nvPr/>
            </p:nvGrpSpPr>
            <p:grpSpPr>
              <a:xfrm>
                <a:off x="6743564" y="1690731"/>
                <a:ext cx="214402" cy="202710"/>
                <a:chOff x="6743564" y="1690731"/>
                <a:chExt cx="214402" cy="202710"/>
              </a:xfrm>
            </p:grpSpPr>
            <p:sp>
              <p:nvSpPr>
                <p:cNvPr id="8724" name="Google Shape;8724;p7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73"/>
              <p:cNvGrpSpPr/>
              <p:nvPr/>
            </p:nvGrpSpPr>
            <p:grpSpPr>
              <a:xfrm>
                <a:off x="6915505" y="1193063"/>
                <a:ext cx="284947" cy="589637"/>
                <a:chOff x="6915505" y="1193063"/>
                <a:chExt cx="284947" cy="589637"/>
              </a:xfrm>
            </p:grpSpPr>
            <p:sp>
              <p:nvSpPr>
                <p:cNvPr id="8727" name="Google Shape;8727;p7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8" name="Google Shape;8728;p7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729" name="Google Shape;8729;p73"/>
            <p:cNvGrpSpPr/>
            <p:nvPr/>
          </p:nvGrpSpPr>
          <p:grpSpPr>
            <a:xfrm>
              <a:off x="6520337" y="1193063"/>
              <a:ext cx="341815" cy="801589"/>
              <a:chOff x="6520337" y="1193063"/>
              <a:chExt cx="341815" cy="801589"/>
            </a:xfrm>
          </p:grpSpPr>
          <p:grpSp>
            <p:nvGrpSpPr>
              <p:cNvPr id="8730" name="Google Shape;8730;p73"/>
              <p:cNvGrpSpPr/>
              <p:nvPr/>
            </p:nvGrpSpPr>
            <p:grpSpPr>
              <a:xfrm>
                <a:off x="6520337" y="1589527"/>
                <a:ext cx="213950" cy="405125"/>
                <a:chOff x="6520337" y="1589527"/>
                <a:chExt cx="213950" cy="405125"/>
              </a:xfrm>
            </p:grpSpPr>
            <p:sp>
              <p:nvSpPr>
                <p:cNvPr id="8731" name="Google Shape;8731;p7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73"/>
              <p:cNvGrpSpPr/>
              <p:nvPr/>
            </p:nvGrpSpPr>
            <p:grpSpPr>
              <a:xfrm>
                <a:off x="6577204" y="1193063"/>
                <a:ext cx="284947" cy="453562"/>
                <a:chOff x="6577204" y="1193063"/>
                <a:chExt cx="284947" cy="453562"/>
              </a:xfrm>
            </p:grpSpPr>
            <p:sp>
              <p:nvSpPr>
                <p:cNvPr id="8734" name="Google Shape;8734;p7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35" name="Google Shape;8735;p7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736" name="Google Shape;8736;p73"/>
            <p:cNvGrpSpPr/>
            <p:nvPr/>
          </p:nvGrpSpPr>
          <p:grpSpPr>
            <a:xfrm>
              <a:off x="6238903" y="1193063"/>
              <a:ext cx="300475" cy="901782"/>
              <a:chOff x="6238903" y="1193063"/>
              <a:chExt cx="300475" cy="901782"/>
            </a:xfrm>
          </p:grpSpPr>
          <p:grpSp>
            <p:nvGrpSpPr>
              <p:cNvPr id="8737" name="Google Shape;8737;p73"/>
              <p:cNvGrpSpPr/>
              <p:nvPr/>
            </p:nvGrpSpPr>
            <p:grpSpPr>
              <a:xfrm>
                <a:off x="6290865" y="1489315"/>
                <a:ext cx="248514" cy="605530"/>
                <a:chOff x="6290865" y="1489315"/>
                <a:chExt cx="248514" cy="605530"/>
              </a:xfrm>
            </p:grpSpPr>
            <p:sp>
              <p:nvSpPr>
                <p:cNvPr id="8738" name="Google Shape;8738;p7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73"/>
              <p:cNvGrpSpPr/>
              <p:nvPr/>
            </p:nvGrpSpPr>
            <p:grpSpPr>
              <a:xfrm>
                <a:off x="6238903" y="1193063"/>
                <a:ext cx="284947" cy="327512"/>
                <a:chOff x="6238903" y="1193063"/>
                <a:chExt cx="284947" cy="327512"/>
              </a:xfrm>
            </p:grpSpPr>
            <p:sp>
              <p:nvSpPr>
                <p:cNvPr id="8741" name="Google Shape;8741;p7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2" name="Google Shape;8742;p7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743" name="Google Shape;8743;p73"/>
            <p:cNvGrpSpPr/>
            <p:nvPr/>
          </p:nvGrpSpPr>
          <p:grpSpPr>
            <a:xfrm>
              <a:off x="5900602" y="1193063"/>
              <a:ext cx="444345" cy="1023338"/>
              <a:chOff x="5900602" y="1193063"/>
              <a:chExt cx="444345" cy="1023338"/>
            </a:xfrm>
          </p:grpSpPr>
          <p:grpSp>
            <p:nvGrpSpPr>
              <p:cNvPr id="8744" name="Google Shape;8744;p73"/>
              <p:cNvGrpSpPr/>
              <p:nvPr/>
            </p:nvGrpSpPr>
            <p:grpSpPr>
              <a:xfrm>
                <a:off x="6046501" y="1367785"/>
                <a:ext cx="298446" cy="848616"/>
                <a:chOff x="6046501" y="1367785"/>
                <a:chExt cx="298446" cy="848616"/>
              </a:xfrm>
            </p:grpSpPr>
            <p:sp>
              <p:nvSpPr>
                <p:cNvPr id="8745" name="Google Shape;8745;p7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73"/>
              <p:cNvGrpSpPr/>
              <p:nvPr/>
            </p:nvGrpSpPr>
            <p:grpSpPr>
              <a:xfrm>
                <a:off x="5900602" y="1193063"/>
                <a:ext cx="284947" cy="182312"/>
                <a:chOff x="5900602" y="1193063"/>
                <a:chExt cx="284947" cy="182312"/>
              </a:xfrm>
            </p:grpSpPr>
            <p:sp>
              <p:nvSpPr>
                <p:cNvPr id="8748" name="Google Shape;8748;p7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9" name="Google Shape;8749;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750" name="Google Shape;8750;p73"/>
          <p:cNvGrpSpPr/>
          <p:nvPr/>
        </p:nvGrpSpPr>
        <p:grpSpPr>
          <a:xfrm>
            <a:off x="7217825" y="979415"/>
            <a:ext cx="1219413" cy="1051365"/>
            <a:chOff x="7287122" y="1165658"/>
            <a:chExt cx="1219413" cy="1051365"/>
          </a:xfrm>
        </p:grpSpPr>
        <p:grpSp>
          <p:nvGrpSpPr>
            <p:cNvPr id="8751" name="Google Shape;8751;p73"/>
            <p:cNvGrpSpPr/>
            <p:nvPr/>
          </p:nvGrpSpPr>
          <p:grpSpPr>
            <a:xfrm>
              <a:off x="7287122" y="1969723"/>
              <a:ext cx="1219413" cy="247300"/>
              <a:chOff x="7287122" y="1969723"/>
              <a:chExt cx="1219413" cy="247300"/>
            </a:xfrm>
          </p:grpSpPr>
          <p:sp>
            <p:nvSpPr>
              <p:cNvPr id="8752" name="Google Shape;8752;p7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3" name="Google Shape;8753;p73"/>
              <p:cNvGrpSpPr/>
              <p:nvPr/>
            </p:nvGrpSpPr>
            <p:grpSpPr>
              <a:xfrm>
                <a:off x="7287122" y="2063892"/>
                <a:ext cx="1151753" cy="73428"/>
                <a:chOff x="7287122" y="2063892"/>
                <a:chExt cx="1151753" cy="73428"/>
              </a:xfrm>
            </p:grpSpPr>
            <p:sp>
              <p:nvSpPr>
                <p:cNvPr id="8754" name="Google Shape;8754;p7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55" name="Google Shape;8755;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756" name="Google Shape;8756;p73"/>
            <p:cNvGrpSpPr/>
            <p:nvPr/>
          </p:nvGrpSpPr>
          <p:grpSpPr>
            <a:xfrm>
              <a:off x="7287122" y="1712201"/>
              <a:ext cx="1219403" cy="246767"/>
              <a:chOff x="7287122" y="1712201"/>
              <a:chExt cx="1219403" cy="246767"/>
            </a:xfrm>
          </p:grpSpPr>
          <p:sp>
            <p:nvSpPr>
              <p:cNvPr id="8757" name="Google Shape;8757;p7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8" name="Google Shape;8758;p73"/>
              <p:cNvGrpSpPr/>
              <p:nvPr/>
            </p:nvGrpSpPr>
            <p:grpSpPr>
              <a:xfrm>
                <a:off x="7287122" y="1842861"/>
                <a:ext cx="1005303" cy="73419"/>
                <a:chOff x="7287122" y="1842861"/>
                <a:chExt cx="1005303" cy="73419"/>
              </a:xfrm>
            </p:grpSpPr>
            <p:sp>
              <p:nvSpPr>
                <p:cNvPr id="8759" name="Google Shape;8759;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60" name="Google Shape;8760;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761" name="Google Shape;8761;p73"/>
            <p:cNvGrpSpPr/>
            <p:nvPr/>
          </p:nvGrpSpPr>
          <p:grpSpPr>
            <a:xfrm>
              <a:off x="7287122" y="1447520"/>
              <a:ext cx="1219403" cy="286667"/>
              <a:chOff x="7287122" y="1447520"/>
              <a:chExt cx="1219403" cy="286667"/>
            </a:xfrm>
          </p:grpSpPr>
          <p:sp>
            <p:nvSpPr>
              <p:cNvPr id="8762" name="Google Shape;8762;p7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3" name="Google Shape;8763;p73"/>
              <p:cNvGrpSpPr/>
              <p:nvPr/>
            </p:nvGrpSpPr>
            <p:grpSpPr>
              <a:xfrm>
                <a:off x="7287122" y="1581977"/>
                <a:ext cx="852803" cy="73428"/>
                <a:chOff x="7287122" y="1581977"/>
                <a:chExt cx="852803" cy="73428"/>
              </a:xfrm>
            </p:grpSpPr>
            <p:sp>
              <p:nvSpPr>
                <p:cNvPr id="8764" name="Google Shape;8764;p7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65" name="Google Shape;8765;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766" name="Google Shape;8766;p73"/>
            <p:cNvGrpSpPr/>
            <p:nvPr/>
          </p:nvGrpSpPr>
          <p:grpSpPr>
            <a:xfrm>
              <a:off x="7287122" y="1165658"/>
              <a:ext cx="1219403" cy="344253"/>
              <a:chOff x="7287122" y="1165658"/>
              <a:chExt cx="1219403" cy="344253"/>
            </a:xfrm>
          </p:grpSpPr>
          <p:sp>
            <p:nvSpPr>
              <p:cNvPr id="8767" name="Google Shape;8767;p7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73"/>
              <p:cNvGrpSpPr/>
              <p:nvPr/>
            </p:nvGrpSpPr>
            <p:grpSpPr>
              <a:xfrm>
                <a:off x="7287122" y="1341025"/>
                <a:ext cx="695703" cy="73419"/>
                <a:chOff x="7287122" y="1341025"/>
                <a:chExt cx="695703" cy="73419"/>
              </a:xfrm>
            </p:grpSpPr>
            <p:sp>
              <p:nvSpPr>
                <p:cNvPr id="8769" name="Google Shape;8769;p7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0" name="Google Shape;8770;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74"/>
        <p:cNvGrpSpPr/>
        <p:nvPr/>
      </p:nvGrpSpPr>
      <p:grpSpPr>
        <a:xfrm>
          <a:off x="0" y="0"/>
          <a:ext cx="0" cy="0"/>
          <a:chOff x="0" y="0"/>
          <a:chExt cx="0" cy="0"/>
        </a:xfrm>
      </p:grpSpPr>
      <p:grpSp>
        <p:nvGrpSpPr>
          <p:cNvPr id="8775" name="Google Shape;8775;p74"/>
          <p:cNvGrpSpPr/>
          <p:nvPr/>
        </p:nvGrpSpPr>
        <p:grpSpPr>
          <a:xfrm>
            <a:off x="846551" y="2291587"/>
            <a:ext cx="415546" cy="355053"/>
            <a:chOff x="866243" y="2291587"/>
            <a:chExt cx="415546" cy="355053"/>
          </a:xfrm>
        </p:grpSpPr>
        <p:sp>
          <p:nvSpPr>
            <p:cNvPr id="8776" name="Google Shape;8776;p7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74"/>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2" name="Google Shape;8782;p74"/>
          <p:cNvGrpSpPr/>
          <p:nvPr/>
        </p:nvGrpSpPr>
        <p:grpSpPr>
          <a:xfrm>
            <a:off x="1938828" y="2302574"/>
            <a:ext cx="359213" cy="327807"/>
            <a:chOff x="1958520" y="2302574"/>
            <a:chExt cx="359213" cy="327807"/>
          </a:xfrm>
        </p:grpSpPr>
        <p:sp>
          <p:nvSpPr>
            <p:cNvPr id="8783" name="Google Shape;8783;p7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74"/>
          <p:cNvGrpSpPr/>
          <p:nvPr/>
        </p:nvGrpSpPr>
        <p:grpSpPr>
          <a:xfrm>
            <a:off x="2560190" y="2287427"/>
            <a:ext cx="207582" cy="359594"/>
            <a:chOff x="2656082" y="2287427"/>
            <a:chExt cx="207582" cy="359594"/>
          </a:xfrm>
        </p:grpSpPr>
        <p:sp>
          <p:nvSpPr>
            <p:cNvPr id="8787" name="Google Shape;8787;p7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4"/>
          <p:cNvGrpSpPr/>
          <p:nvPr/>
        </p:nvGrpSpPr>
        <p:grpSpPr>
          <a:xfrm>
            <a:off x="3029961" y="2321468"/>
            <a:ext cx="362991" cy="290018"/>
            <a:chOff x="3049653" y="2321468"/>
            <a:chExt cx="362991" cy="290018"/>
          </a:xfrm>
        </p:grpSpPr>
        <p:sp>
          <p:nvSpPr>
            <p:cNvPr id="8792" name="Google Shape;8792;p7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74"/>
          <p:cNvGrpSpPr/>
          <p:nvPr/>
        </p:nvGrpSpPr>
        <p:grpSpPr>
          <a:xfrm>
            <a:off x="3544551" y="2289904"/>
            <a:ext cx="422342" cy="355243"/>
            <a:chOff x="3564243" y="2289904"/>
            <a:chExt cx="422342" cy="355243"/>
          </a:xfrm>
        </p:grpSpPr>
        <p:sp>
          <p:nvSpPr>
            <p:cNvPr id="8797" name="Google Shape;8797;p7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2" name="Google Shape;8802;p74"/>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3" name="Google Shape;8803;p74"/>
          <p:cNvGrpSpPr/>
          <p:nvPr/>
        </p:nvGrpSpPr>
        <p:grpSpPr>
          <a:xfrm>
            <a:off x="4668202" y="2289713"/>
            <a:ext cx="359594" cy="353909"/>
            <a:chOff x="4687894" y="2289713"/>
            <a:chExt cx="359594" cy="353909"/>
          </a:xfrm>
        </p:grpSpPr>
        <p:sp>
          <p:nvSpPr>
            <p:cNvPr id="8804" name="Google Shape;8804;p7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7" name="Google Shape;8807;p74"/>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8" name="Google Shape;8808;p74"/>
          <p:cNvGrpSpPr/>
          <p:nvPr/>
        </p:nvGrpSpPr>
        <p:grpSpPr>
          <a:xfrm>
            <a:off x="6352932" y="2308227"/>
            <a:ext cx="263567" cy="317614"/>
            <a:chOff x="6421399" y="2308227"/>
            <a:chExt cx="263567" cy="317614"/>
          </a:xfrm>
        </p:grpSpPr>
        <p:sp>
          <p:nvSpPr>
            <p:cNvPr id="8809" name="Google Shape;8809;p7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74"/>
          <p:cNvGrpSpPr/>
          <p:nvPr/>
        </p:nvGrpSpPr>
        <p:grpSpPr>
          <a:xfrm>
            <a:off x="6850501" y="2295620"/>
            <a:ext cx="360356" cy="343462"/>
            <a:chOff x="6870193" y="2295620"/>
            <a:chExt cx="360356" cy="343462"/>
          </a:xfrm>
        </p:grpSpPr>
        <p:sp>
          <p:nvSpPr>
            <p:cNvPr id="8814" name="Google Shape;8814;p7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74"/>
          <p:cNvGrpSpPr/>
          <p:nvPr/>
        </p:nvGrpSpPr>
        <p:grpSpPr>
          <a:xfrm>
            <a:off x="7421773" y="2302860"/>
            <a:ext cx="342192" cy="327140"/>
            <a:chOff x="7441465" y="2302860"/>
            <a:chExt cx="342192" cy="327140"/>
          </a:xfrm>
        </p:grpSpPr>
        <p:sp>
          <p:nvSpPr>
            <p:cNvPr id="8817" name="Google Shape;8817;p7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74"/>
          <p:cNvGrpSpPr/>
          <p:nvPr/>
        </p:nvGrpSpPr>
        <p:grpSpPr>
          <a:xfrm>
            <a:off x="7969991" y="2350207"/>
            <a:ext cx="332761" cy="234066"/>
            <a:chOff x="7989683" y="2350207"/>
            <a:chExt cx="332761" cy="234066"/>
          </a:xfrm>
        </p:grpSpPr>
        <p:sp>
          <p:nvSpPr>
            <p:cNvPr id="8820" name="Google Shape;8820;p7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74"/>
          <p:cNvGrpSpPr/>
          <p:nvPr/>
        </p:nvGrpSpPr>
        <p:grpSpPr>
          <a:xfrm>
            <a:off x="5803602" y="2309751"/>
            <a:ext cx="315327" cy="314978"/>
            <a:chOff x="5823294" y="2309751"/>
            <a:chExt cx="315327" cy="314978"/>
          </a:xfrm>
        </p:grpSpPr>
        <p:sp>
          <p:nvSpPr>
            <p:cNvPr id="8827" name="Google Shape;8827;p7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74"/>
          <p:cNvGrpSpPr/>
          <p:nvPr/>
        </p:nvGrpSpPr>
        <p:grpSpPr>
          <a:xfrm>
            <a:off x="2477583" y="2744159"/>
            <a:ext cx="370930" cy="370549"/>
            <a:chOff x="2497275" y="2744159"/>
            <a:chExt cx="370930" cy="370549"/>
          </a:xfrm>
        </p:grpSpPr>
        <p:sp>
          <p:nvSpPr>
            <p:cNvPr id="8845" name="Google Shape;8845;p7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74"/>
          <p:cNvGrpSpPr/>
          <p:nvPr/>
        </p:nvGrpSpPr>
        <p:grpSpPr>
          <a:xfrm>
            <a:off x="841248" y="2746477"/>
            <a:ext cx="371883" cy="365691"/>
            <a:chOff x="860940" y="2746477"/>
            <a:chExt cx="371883" cy="365691"/>
          </a:xfrm>
        </p:grpSpPr>
        <p:sp>
          <p:nvSpPr>
            <p:cNvPr id="8852" name="Google Shape;8852;p7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74"/>
          <p:cNvGrpSpPr/>
          <p:nvPr/>
        </p:nvGrpSpPr>
        <p:grpSpPr>
          <a:xfrm>
            <a:off x="1431144" y="2766258"/>
            <a:ext cx="283985" cy="341080"/>
            <a:chOff x="1493849" y="2775533"/>
            <a:chExt cx="283985" cy="341080"/>
          </a:xfrm>
        </p:grpSpPr>
        <p:sp>
          <p:nvSpPr>
            <p:cNvPr id="8858" name="Google Shape;8858;p7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74"/>
          <p:cNvGrpSpPr/>
          <p:nvPr/>
        </p:nvGrpSpPr>
        <p:grpSpPr>
          <a:xfrm>
            <a:off x="1933144" y="2774422"/>
            <a:ext cx="372835" cy="342573"/>
            <a:chOff x="1952836" y="2774422"/>
            <a:chExt cx="372835" cy="342573"/>
          </a:xfrm>
        </p:grpSpPr>
        <p:sp>
          <p:nvSpPr>
            <p:cNvPr id="8861" name="Google Shape;8861;p7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74"/>
          <p:cNvGrpSpPr/>
          <p:nvPr/>
        </p:nvGrpSpPr>
        <p:grpSpPr>
          <a:xfrm>
            <a:off x="3060224" y="2744477"/>
            <a:ext cx="332729" cy="372518"/>
            <a:chOff x="3079916" y="2744477"/>
            <a:chExt cx="332729" cy="372518"/>
          </a:xfrm>
        </p:grpSpPr>
        <p:sp>
          <p:nvSpPr>
            <p:cNvPr id="8865" name="Google Shape;8865;p7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74"/>
          <p:cNvGrpSpPr/>
          <p:nvPr/>
        </p:nvGrpSpPr>
        <p:grpSpPr>
          <a:xfrm>
            <a:off x="3600884" y="2745525"/>
            <a:ext cx="336889" cy="355592"/>
            <a:chOff x="3620576" y="2745525"/>
            <a:chExt cx="336889" cy="355592"/>
          </a:xfrm>
        </p:grpSpPr>
        <p:sp>
          <p:nvSpPr>
            <p:cNvPr id="8869" name="Google Shape;8869;p7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74"/>
          <p:cNvGrpSpPr/>
          <p:nvPr/>
        </p:nvGrpSpPr>
        <p:grpSpPr>
          <a:xfrm>
            <a:off x="4107123" y="2760704"/>
            <a:ext cx="380393" cy="363118"/>
            <a:chOff x="4126815" y="2760704"/>
            <a:chExt cx="380393" cy="363118"/>
          </a:xfrm>
        </p:grpSpPr>
        <p:sp>
          <p:nvSpPr>
            <p:cNvPr id="8872" name="Google Shape;8872;p7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74"/>
          <p:cNvGrpSpPr/>
          <p:nvPr/>
        </p:nvGrpSpPr>
        <p:grpSpPr>
          <a:xfrm>
            <a:off x="4656294" y="2745684"/>
            <a:ext cx="381346" cy="368644"/>
            <a:chOff x="4675986" y="2745684"/>
            <a:chExt cx="381346" cy="368644"/>
          </a:xfrm>
        </p:grpSpPr>
        <p:sp>
          <p:nvSpPr>
            <p:cNvPr id="8877" name="Google Shape;8877;p7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74"/>
          <p:cNvGrpSpPr/>
          <p:nvPr/>
        </p:nvGrpSpPr>
        <p:grpSpPr>
          <a:xfrm>
            <a:off x="5200924" y="2791061"/>
            <a:ext cx="373185" cy="302466"/>
            <a:chOff x="5220616" y="2791061"/>
            <a:chExt cx="373185" cy="302466"/>
          </a:xfrm>
        </p:grpSpPr>
        <p:sp>
          <p:nvSpPr>
            <p:cNvPr id="8880" name="Google Shape;8880;p7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74"/>
          <p:cNvGrpSpPr/>
          <p:nvPr/>
        </p:nvGrpSpPr>
        <p:grpSpPr>
          <a:xfrm>
            <a:off x="5768969" y="2772517"/>
            <a:ext cx="284366" cy="344097"/>
            <a:chOff x="5864861" y="2772517"/>
            <a:chExt cx="284366" cy="344097"/>
          </a:xfrm>
        </p:grpSpPr>
        <p:sp>
          <p:nvSpPr>
            <p:cNvPr id="8899" name="Google Shape;8899;p7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5" name="Google Shape;8905;p74"/>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6" name="Google Shape;8906;p74"/>
          <p:cNvGrpSpPr/>
          <p:nvPr/>
        </p:nvGrpSpPr>
        <p:grpSpPr>
          <a:xfrm>
            <a:off x="6954467" y="2789537"/>
            <a:ext cx="255247" cy="327458"/>
            <a:chOff x="6974158" y="2789537"/>
            <a:chExt cx="255247" cy="327458"/>
          </a:xfrm>
        </p:grpSpPr>
        <p:sp>
          <p:nvSpPr>
            <p:cNvPr id="8907" name="Google Shape;8907;p7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74"/>
          <p:cNvGrpSpPr/>
          <p:nvPr/>
        </p:nvGrpSpPr>
        <p:grpSpPr>
          <a:xfrm>
            <a:off x="7511005" y="2790299"/>
            <a:ext cx="244291" cy="326314"/>
            <a:chOff x="7530697" y="2790299"/>
            <a:chExt cx="244291" cy="326314"/>
          </a:xfrm>
        </p:grpSpPr>
        <p:sp>
          <p:nvSpPr>
            <p:cNvPr id="8914" name="Google Shape;8914;p7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74"/>
          <p:cNvGrpSpPr/>
          <p:nvPr/>
        </p:nvGrpSpPr>
        <p:grpSpPr>
          <a:xfrm>
            <a:off x="7968499" y="2832248"/>
            <a:ext cx="332348" cy="283985"/>
            <a:chOff x="7988191" y="2832248"/>
            <a:chExt cx="332348" cy="283985"/>
          </a:xfrm>
        </p:grpSpPr>
        <p:sp>
          <p:nvSpPr>
            <p:cNvPr id="8921" name="Google Shape;8921;p7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4" name="Google Shape;8924;p74"/>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5" name="Google Shape;8925;p74"/>
          <p:cNvGrpSpPr/>
          <p:nvPr/>
        </p:nvGrpSpPr>
        <p:grpSpPr>
          <a:xfrm>
            <a:off x="3568748" y="3258368"/>
            <a:ext cx="364484" cy="262423"/>
            <a:chOff x="3588440" y="3258368"/>
            <a:chExt cx="364484" cy="262423"/>
          </a:xfrm>
        </p:grpSpPr>
        <p:sp>
          <p:nvSpPr>
            <p:cNvPr id="8926" name="Google Shape;8926;p7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2" name="Google Shape;8932;p74"/>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3" name="Google Shape;8933;p74"/>
          <p:cNvGrpSpPr/>
          <p:nvPr/>
        </p:nvGrpSpPr>
        <p:grpSpPr>
          <a:xfrm>
            <a:off x="5746125" y="3227724"/>
            <a:ext cx="364865" cy="324822"/>
            <a:chOff x="5765817" y="3227724"/>
            <a:chExt cx="364865" cy="324822"/>
          </a:xfrm>
        </p:grpSpPr>
        <p:sp>
          <p:nvSpPr>
            <p:cNvPr id="8934" name="Google Shape;8934;p7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74"/>
          <p:cNvGrpSpPr/>
          <p:nvPr/>
        </p:nvGrpSpPr>
        <p:grpSpPr>
          <a:xfrm>
            <a:off x="6208891" y="3237664"/>
            <a:ext cx="446539" cy="303895"/>
            <a:chOff x="6228583" y="3237664"/>
            <a:chExt cx="446539" cy="303895"/>
          </a:xfrm>
        </p:grpSpPr>
        <p:sp>
          <p:nvSpPr>
            <p:cNvPr id="8938" name="Google Shape;8938;p7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74"/>
          <p:cNvGrpSpPr/>
          <p:nvPr/>
        </p:nvGrpSpPr>
        <p:grpSpPr>
          <a:xfrm>
            <a:off x="846170" y="3207306"/>
            <a:ext cx="364484" cy="364897"/>
            <a:chOff x="865862" y="3207306"/>
            <a:chExt cx="364484" cy="364897"/>
          </a:xfrm>
        </p:grpSpPr>
        <p:sp>
          <p:nvSpPr>
            <p:cNvPr id="8956" name="Google Shape;8956;p7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74"/>
          <p:cNvGrpSpPr/>
          <p:nvPr/>
        </p:nvGrpSpPr>
        <p:grpSpPr>
          <a:xfrm>
            <a:off x="1384925" y="3226962"/>
            <a:ext cx="370168" cy="325965"/>
            <a:chOff x="1404617" y="3226962"/>
            <a:chExt cx="370168" cy="325965"/>
          </a:xfrm>
        </p:grpSpPr>
        <p:sp>
          <p:nvSpPr>
            <p:cNvPr id="8971" name="Google Shape;8971;p7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74"/>
          <p:cNvGrpSpPr/>
          <p:nvPr/>
        </p:nvGrpSpPr>
        <p:grpSpPr>
          <a:xfrm>
            <a:off x="1933711" y="3216094"/>
            <a:ext cx="366389" cy="354481"/>
            <a:chOff x="1954741" y="3212419"/>
            <a:chExt cx="366389" cy="354481"/>
          </a:xfrm>
        </p:grpSpPr>
        <p:sp>
          <p:nvSpPr>
            <p:cNvPr id="8981" name="Google Shape;8981;p7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74"/>
          <p:cNvGrpSpPr/>
          <p:nvPr/>
        </p:nvGrpSpPr>
        <p:grpSpPr>
          <a:xfrm>
            <a:off x="3023547" y="3215626"/>
            <a:ext cx="366008" cy="348670"/>
            <a:chOff x="3043239" y="3215626"/>
            <a:chExt cx="366008" cy="348670"/>
          </a:xfrm>
        </p:grpSpPr>
        <p:sp>
          <p:nvSpPr>
            <p:cNvPr id="8989" name="Google Shape;8989;p7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74"/>
          <p:cNvGrpSpPr/>
          <p:nvPr/>
        </p:nvGrpSpPr>
        <p:grpSpPr>
          <a:xfrm>
            <a:off x="4198641" y="3184982"/>
            <a:ext cx="209107" cy="383442"/>
            <a:chOff x="4218333" y="3184982"/>
            <a:chExt cx="209107" cy="383442"/>
          </a:xfrm>
        </p:grpSpPr>
        <p:sp>
          <p:nvSpPr>
            <p:cNvPr id="8992" name="Google Shape;8992;p7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4" name="Google Shape;8994;p74"/>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5" name="Google Shape;8995;p74"/>
          <p:cNvGrpSpPr/>
          <p:nvPr/>
        </p:nvGrpSpPr>
        <p:grpSpPr>
          <a:xfrm>
            <a:off x="6876953" y="3216007"/>
            <a:ext cx="322917" cy="347876"/>
            <a:chOff x="6896644" y="3216007"/>
            <a:chExt cx="322917" cy="347876"/>
          </a:xfrm>
        </p:grpSpPr>
        <p:sp>
          <p:nvSpPr>
            <p:cNvPr id="8996" name="Google Shape;8996;p7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74"/>
          <p:cNvGrpSpPr/>
          <p:nvPr/>
        </p:nvGrpSpPr>
        <p:grpSpPr>
          <a:xfrm>
            <a:off x="7409674" y="3223183"/>
            <a:ext cx="334634" cy="333904"/>
            <a:chOff x="7429366" y="3223183"/>
            <a:chExt cx="334634" cy="333904"/>
          </a:xfrm>
        </p:grpSpPr>
        <p:sp>
          <p:nvSpPr>
            <p:cNvPr id="9004" name="Google Shape;9004;p7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6" name="Google Shape;9006;p74"/>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7" name="Google Shape;9007;p74"/>
          <p:cNvGrpSpPr/>
          <p:nvPr/>
        </p:nvGrpSpPr>
        <p:grpSpPr>
          <a:xfrm>
            <a:off x="5196764" y="3725484"/>
            <a:ext cx="356196" cy="265631"/>
            <a:chOff x="5216456" y="3725484"/>
            <a:chExt cx="356196" cy="265631"/>
          </a:xfrm>
        </p:grpSpPr>
        <p:sp>
          <p:nvSpPr>
            <p:cNvPr id="9008" name="Google Shape;9008;p7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74"/>
          <p:cNvGrpSpPr/>
          <p:nvPr/>
        </p:nvGrpSpPr>
        <p:grpSpPr>
          <a:xfrm>
            <a:off x="6829701" y="3733994"/>
            <a:ext cx="355053" cy="248038"/>
            <a:chOff x="6849393" y="3733994"/>
            <a:chExt cx="355053" cy="248038"/>
          </a:xfrm>
        </p:grpSpPr>
        <p:sp>
          <p:nvSpPr>
            <p:cNvPr id="9011" name="Google Shape;9011;p7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74"/>
          <p:cNvGrpSpPr/>
          <p:nvPr/>
        </p:nvGrpSpPr>
        <p:grpSpPr>
          <a:xfrm>
            <a:off x="7899305" y="3714687"/>
            <a:ext cx="392111" cy="280206"/>
            <a:chOff x="7918997" y="3714687"/>
            <a:chExt cx="392111" cy="280206"/>
          </a:xfrm>
        </p:grpSpPr>
        <p:sp>
          <p:nvSpPr>
            <p:cNvPr id="9017" name="Google Shape;9017;p7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2" name="Google Shape;9022;p74"/>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3" name="Google Shape;9023;p74"/>
          <p:cNvGrpSpPr/>
          <p:nvPr/>
        </p:nvGrpSpPr>
        <p:grpSpPr>
          <a:xfrm>
            <a:off x="1389085" y="3680964"/>
            <a:ext cx="357720" cy="355148"/>
            <a:chOff x="1408777" y="3680964"/>
            <a:chExt cx="357720" cy="355148"/>
          </a:xfrm>
        </p:grpSpPr>
        <p:sp>
          <p:nvSpPr>
            <p:cNvPr id="9024" name="Google Shape;9024;p7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74"/>
          <p:cNvGrpSpPr/>
          <p:nvPr/>
        </p:nvGrpSpPr>
        <p:grpSpPr>
          <a:xfrm>
            <a:off x="1933144" y="3680964"/>
            <a:ext cx="357720" cy="355148"/>
            <a:chOff x="1952836" y="3680964"/>
            <a:chExt cx="357720" cy="355148"/>
          </a:xfrm>
        </p:grpSpPr>
        <p:sp>
          <p:nvSpPr>
            <p:cNvPr id="9030" name="Google Shape;9030;p7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74"/>
          <p:cNvGrpSpPr/>
          <p:nvPr/>
        </p:nvGrpSpPr>
        <p:grpSpPr>
          <a:xfrm>
            <a:off x="2477202" y="3680964"/>
            <a:ext cx="357720" cy="355148"/>
            <a:chOff x="2496894" y="3680964"/>
            <a:chExt cx="357720" cy="355148"/>
          </a:xfrm>
        </p:grpSpPr>
        <p:sp>
          <p:nvSpPr>
            <p:cNvPr id="9036" name="Google Shape;9036;p7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74"/>
          <p:cNvGrpSpPr/>
          <p:nvPr/>
        </p:nvGrpSpPr>
        <p:grpSpPr>
          <a:xfrm>
            <a:off x="3021292" y="3681059"/>
            <a:ext cx="356164" cy="355815"/>
            <a:chOff x="3040984" y="3681059"/>
            <a:chExt cx="356164" cy="355815"/>
          </a:xfrm>
        </p:grpSpPr>
        <p:sp>
          <p:nvSpPr>
            <p:cNvPr id="9042" name="Google Shape;9042;p7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74"/>
          <p:cNvGrpSpPr/>
          <p:nvPr/>
        </p:nvGrpSpPr>
        <p:grpSpPr>
          <a:xfrm>
            <a:off x="3564589" y="3699191"/>
            <a:ext cx="358069" cy="317995"/>
            <a:chOff x="3584280" y="3699191"/>
            <a:chExt cx="358069" cy="317995"/>
          </a:xfrm>
        </p:grpSpPr>
        <p:sp>
          <p:nvSpPr>
            <p:cNvPr id="9046" name="Google Shape;9046;p7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74"/>
          <p:cNvGrpSpPr/>
          <p:nvPr/>
        </p:nvGrpSpPr>
        <p:grpSpPr>
          <a:xfrm>
            <a:off x="4109790" y="3681059"/>
            <a:ext cx="355402" cy="354291"/>
            <a:chOff x="4129482" y="3681059"/>
            <a:chExt cx="355402" cy="354291"/>
          </a:xfrm>
        </p:grpSpPr>
        <p:sp>
          <p:nvSpPr>
            <p:cNvPr id="9051" name="Google Shape;9051;p7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74"/>
          <p:cNvGrpSpPr/>
          <p:nvPr/>
        </p:nvGrpSpPr>
        <p:grpSpPr>
          <a:xfrm>
            <a:off x="4653849" y="3680297"/>
            <a:ext cx="355434" cy="355815"/>
            <a:chOff x="4673540" y="3680297"/>
            <a:chExt cx="355434" cy="355815"/>
          </a:xfrm>
        </p:grpSpPr>
        <p:sp>
          <p:nvSpPr>
            <p:cNvPr id="9056" name="Google Shape;9056;p7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74"/>
          <p:cNvGrpSpPr/>
          <p:nvPr/>
        </p:nvGrpSpPr>
        <p:grpSpPr>
          <a:xfrm>
            <a:off x="5759716" y="3699191"/>
            <a:ext cx="317645" cy="318757"/>
            <a:chOff x="5779408" y="3699191"/>
            <a:chExt cx="317645" cy="318757"/>
          </a:xfrm>
        </p:grpSpPr>
        <p:sp>
          <p:nvSpPr>
            <p:cNvPr id="9060" name="Google Shape;9060;p7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2" name="Google Shape;9062;p74"/>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3" name="Google Shape;9063;p74"/>
          <p:cNvGrpSpPr/>
          <p:nvPr/>
        </p:nvGrpSpPr>
        <p:grpSpPr>
          <a:xfrm>
            <a:off x="7370743" y="3680868"/>
            <a:ext cx="372073" cy="355243"/>
            <a:chOff x="7390435" y="3680868"/>
            <a:chExt cx="372073" cy="355243"/>
          </a:xfrm>
        </p:grpSpPr>
        <p:sp>
          <p:nvSpPr>
            <p:cNvPr id="9064" name="Google Shape;9064;p7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74"/>
          <p:cNvGrpSpPr/>
          <p:nvPr/>
        </p:nvGrpSpPr>
        <p:grpSpPr>
          <a:xfrm>
            <a:off x="1656276" y="4125629"/>
            <a:ext cx="374709" cy="374010"/>
            <a:chOff x="1421638" y="4125629"/>
            <a:chExt cx="374709" cy="374010"/>
          </a:xfrm>
        </p:grpSpPr>
        <p:sp>
          <p:nvSpPr>
            <p:cNvPr id="9071" name="Google Shape;9071;p7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74"/>
          <p:cNvGrpSpPr/>
          <p:nvPr/>
        </p:nvGrpSpPr>
        <p:grpSpPr>
          <a:xfrm>
            <a:off x="2207892" y="4156304"/>
            <a:ext cx="357720" cy="342192"/>
            <a:chOff x="1973254" y="4156304"/>
            <a:chExt cx="357720" cy="342192"/>
          </a:xfrm>
        </p:grpSpPr>
        <p:sp>
          <p:nvSpPr>
            <p:cNvPr id="9074" name="Google Shape;9074;p7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74"/>
          <p:cNvGrpSpPr/>
          <p:nvPr/>
        </p:nvGrpSpPr>
        <p:grpSpPr>
          <a:xfrm>
            <a:off x="2758397" y="4135505"/>
            <a:ext cx="341049" cy="340318"/>
            <a:chOff x="2523759" y="4135505"/>
            <a:chExt cx="341049" cy="340318"/>
          </a:xfrm>
        </p:grpSpPr>
        <p:sp>
          <p:nvSpPr>
            <p:cNvPr id="9081" name="Google Shape;9081;p7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74"/>
          <p:cNvGrpSpPr/>
          <p:nvPr/>
        </p:nvGrpSpPr>
        <p:grpSpPr>
          <a:xfrm>
            <a:off x="3275241" y="4130360"/>
            <a:ext cx="392079" cy="350353"/>
            <a:chOff x="3040603" y="4130360"/>
            <a:chExt cx="392079" cy="350353"/>
          </a:xfrm>
        </p:grpSpPr>
        <p:sp>
          <p:nvSpPr>
            <p:cNvPr id="9084" name="Google Shape;9084;p7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74"/>
          <p:cNvGrpSpPr/>
          <p:nvPr/>
        </p:nvGrpSpPr>
        <p:grpSpPr>
          <a:xfrm>
            <a:off x="3896782" y="4135505"/>
            <a:ext cx="232955" cy="340318"/>
            <a:chOff x="3662144" y="4135505"/>
            <a:chExt cx="232955" cy="340318"/>
          </a:xfrm>
        </p:grpSpPr>
        <p:sp>
          <p:nvSpPr>
            <p:cNvPr id="9095" name="Google Shape;9095;p7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74"/>
          <p:cNvGrpSpPr/>
          <p:nvPr/>
        </p:nvGrpSpPr>
        <p:grpSpPr>
          <a:xfrm>
            <a:off x="4383776" y="4121151"/>
            <a:ext cx="344065" cy="368644"/>
            <a:chOff x="4149138" y="4121151"/>
            <a:chExt cx="344065" cy="368644"/>
          </a:xfrm>
        </p:grpSpPr>
        <p:sp>
          <p:nvSpPr>
            <p:cNvPr id="9100" name="Google Shape;9100;p7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2" name="Google Shape;9112;p74"/>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3" name="Google Shape;9113;p74"/>
          <p:cNvGrpSpPr/>
          <p:nvPr/>
        </p:nvGrpSpPr>
        <p:grpSpPr>
          <a:xfrm>
            <a:off x="5440900" y="4174817"/>
            <a:ext cx="397763" cy="262804"/>
            <a:chOff x="5206262" y="4174817"/>
            <a:chExt cx="397763" cy="262804"/>
          </a:xfrm>
        </p:grpSpPr>
        <p:sp>
          <p:nvSpPr>
            <p:cNvPr id="9114" name="Google Shape;9114;p7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74"/>
          <p:cNvGrpSpPr/>
          <p:nvPr/>
        </p:nvGrpSpPr>
        <p:grpSpPr>
          <a:xfrm>
            <a:off x="5962254" y="4204699"/>
            <a:ext cx="440505" cy="290018"/>
            <a:chOff x="5727616" y="4204699"/>
            <a:chExt cx="440505" cy="290018"/>
          </a:xfrm>
        </p:grpSpPr>
        <p:sp>
          <p:nvSpPr>
            <p:cNvPr id="9122" name="Google Shape;9122;p7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0" name="Google Shape;9130;p74"/>
          <p:cNvGrpSpPr/>
          <p:nvPr/>
        </p:nvGrpSpPr>
        <p:grpSpPr>
          <a:xfrm>
            <a:off x="6644701" y="4135124"/>
            <a:ext cx="159950" cy="364516"/>
            <a:chOff x="6410063" y="4135124"/>
            <a:chExt cx="159950" cy="364516"/>
          </a:xfrm>
        </p:grpSpPr>
        <p:sp>
          <p:nvSpPr>
            <p:cNvPr id="9131" name="Google Shape;9131;p7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4"/>
          <p:cNvGrpSpPr/>
          <p:nvPr/>
        </p:nvGrpSpPr>
        <p:grpSpPr>
          <a:xfrm>
            <a:off x="7159290" y="4135505"/>
            <a:ext cx="214378" cy="364135"/>
            <a:chOff x="6924652" y="4135505"/>
            <a:chExt cx="214378" cy="364135"/>
          </a:xfrm>
        </p:grpSpPr>
        <p:sp>
          <p:nvSpPr>
            <p:cNvPr id="9136" name="Google Shape;9136;p7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74"/>
          <p:cNvGrpSpPr/>
          <p:nvPr/>
        </p:nvGrpSpPr>
        <p:grpSpPr>
          <a:xfrm>
            <a:off x="7619389" y="4147984"/>
            <a:ext cx="380012" cy="351274"/>
            <a:chOff x="7384751" y="4147984"/>
            <a:chExt cx="380012" cy="351274"/>
          </a:xfrm>
        </p:grpSpPr>
        <p:sp>
          <p:nvSpPr>
            <p:cNvPr id="9141" name="Google Shape;9141;p74"/>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4"/>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4"/>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4"/>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4"/>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6" name="Google Shape;9146;p74"/>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147" name="Google Shape;9147;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148" name="Google Shape;9148;p74"/>
          <p:cNvGrpSpPr/>
          <p:nvPr/>
        </p:nvGrpSpPr>
        <p:grpSpPr>
          <a:xfrm>
            <a:off x="1105215" y="4124000"/>
            <a:ext cx="374177" cy="374263"/>
            <a:chOff x="775325" y="4143525"/>
            <a:chExt cx="468776" cy="468884"/>
          </a:xfrm>
        </p:grpSpPr>
        <p:sp>
          <p:nvSpPr>
            <p:cNvPr id="9149" name="Google Shape;9149;p74"/>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4"/>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4"/>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4"/>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156"/>
        <p:cNvGrpSpPr/>
        <p:nvPr/>
      </p:nvGrpSpPr>
      <p:grpSpPr>
        <a:xfrm>
          <a:off x="0" y="0"/>
          <a:ext cx="0" cy="0"/>
          <a:chOff x="0" y="0"/>
          <a:chExt cx="0" cy="0"/>
        </a:xfrm>
      </p:grpSpPr>
      <p:grpSp>
        <p:nvGrpSpPr>
          <p:cNvPr id="9157" name="Google Shape;9157;p75"/>
          <p:cNvGrpSpPr/>
          <p:nvPr/>
        </p:nvGrpSpPr>
        <p:grpSpPr>
          <a:xfrm>
            <a:off x="1989449" y="4101269"/>
            <a:ext cx="374774" cy="346073"/>
            <a:chOff x="1989449" y="4282269"/>
            <a:chExt cx="374774" cy="346073"/>
          </a:xfrm>
        </p:grpSpPr>
        <p:sp>
          <p:nvSpPr>
            <p:cNvPr id="9158" name="Google Shape;9158;p7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75"/>
          <p:cNvGrpSpPr/>
          <p:nvPr/>
        </p:nvGrpSpPr>
        <p:grpSpPr>
          <a:xfrm>
            <a:off x="2487439" y="4099740"/>
            <a:ext cx="198775" cy="348972"/>
            <a:chOff x="2487439" y="4280740"/>
            <a:chExt cx="198775" cy="348972"/>
          </a:xfrm>
        </p:grpSpPr>
        <p:sp>
          <p:nvSpPr>
            <p:cNvPr id="9164" name="Google Shape;9164;p7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75"/>
          <p:cNvGrpSpPr/>
          <p:nvPr/>
        </p:nvGrpSpPr>
        <p:grpSpPr>
          <a:xfrm>
            <a:off x="2810958" y="4092923"/>
            <a:ext cx="353145" cy="361873"/>
            <a:chOff x="2810958" y="4273923"/>
            <a:chExt cx="353145" cy="361873"/>
          </a:xfrm>
        </p:grpSpPr>
        <p:sp>
          <p:nvSpPr>
            <p:cNvPr id="9169" name="Google Shape;9169;p7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75"/>
          <p:cNvGrpSpPr/>
          <p:nvPr/>
        </p:nvGrpSpPr>
        <p:grpSpPr>
          <a:xfrm>
            <a:off x="6275635" y="4101651"/>
            <a:ext cx="209383" cy="366778"/>
            <a:chOff x="6275635" y="4282651"/>
            <a:chExt cx="209383" cy="366778"/>
          </a:xfrm>
        </p:grpSpPr>
        <p:sp>
          <p:nvSpPr>
            <p:cNvPr id="9177" name="Google Shape;9177;p7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75"/>
          <p:cNvGrpSpPr/>
          <p:nvPr/>
        </p:nvGrpSpPr>
        <p:grpSpPr>
          <a:xfrm>
            <a:off x="6701186" y="4102033"/>
            <a:ext cx="280292" cy="366396"/>
            <a:chOff x="6701186" y="4283033"/>
            <a:chExt cx="280292" cy="366396"/>
          </a:xfrm>
        </p:grpSpPr>
        <p:sp>
          <p:nvSpPr>
            <p:cNvPr id="9180" name="Google Shape;9180;p7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75"/>
          <p:cNvGrpSpPr/>
          <p:nvPr/>
        </p:nvGrpSpPr>
        <p:grpSpPr>
          <a:xfrm>
            <a:off x="2609571" y="3643958"/>
            <a:ext cx="373627" cy="347347"/>
            <a:chOff x="2609571" y="3824958"/>
            <a:chExt cx="373627" cy="347347"/>
          </a:xfrm>
        </p:grpSpPr>
        <p:sp>
          <p:nvSpPr>
            <p:cNvPr id="9183" name="Google Shape;9183;p7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5" name="Google Shape;9185;p7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6" name="Google Shape;9186;p75"/>
          <p:cNvGrpSpPr/>
          <p:nvPr/>
        </p:nvGrpSpPr>
        <p:grpSpPr>
          <a:xfrm>
            <a:off x="916127" y="3626056"/>
            <a:ext cx="221902" cy="380795"/>
            <a:chOff x="916127" y="3807056"/>
            <a:chExt cx="221902" cy="380795"/>
          </a:xfrm>
        </p:grpSpPr>
        <p:sp>
          <p:nvSpPr>
            <p:cNvPr id="9187" name="Google Shape;9187;p7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1" name="Google Shape;9191;p7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3" name="Google Shape;9193;p75"/>
          <p:cNvGrpSpPr/>
          <p:nvPr/>
        </p:nvGrpSpPr>
        <p:grpSpPr>
          <a:xfrm>
            <a:off x="3513010" y="3635134"/>
            <a:ext cx="362223" cy="361108"/>
            <a:chOff x="3513010" y="3816134"/>
            <a:chExt cx="362223" cy="361108"/>
          </a:xfrm>
        </p:grpSpPr>
        <p:sp>
          <p:nvSpPr>
            <p:cNvPr id="9194" name="Google Shape;9194;p7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75"/>
          <p:cNvGrpSpPr/>
          <p:nvPr/>
        </p:nvGrpSpPr>
        <p:grpSpPr>
          <a:xfrm>
            <a:off x="3950316" y="3639307"/>
            <a:ext cx="369805" cy="353782"/>
            <a:chOff x="3950316" y="3820307"/>
            <a:chExt cx="369805" cy="353782"/>
          </a:xfrm>
        </p:grpSpPr>
        <p:sp>
          <p:nvSpPr>
            <p:cNvPr id="9199" name="Google Shape;9199;p7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75"/>
          <p:cNvGrpSpPr/>
          <p:nvPr/>
        </p:nvGrpSpPr>
        <p:grpSpPr>
          <a:xfrm>
            <a:off x="1761909" y="3630961"/>
            <a:ext cx="307974" cy="371716"/>
            <a:chOff x="1761909" y="3811961"/>
            <a:chExt cx="307974" cy="371716"/>
          </a:xfrm>
        </p:grpSpPr>
        <p:sp>
          <p:nvSpPr>
            <p:cNvPr id="9204" name="Google Shape;9204;p7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75"/>
          <p:cNvGrpSpPr/>
          <p:nvPr/>
        </p:nvGrpSpPr>
        <p:grpSpPr>
          <a:xfrm>
            <a:off x="5373342" y="3627935"/>
            <a:ext cx="231395" cy="353145"/>
            <a:chOff x="5373342" y="3808935"/>
            <a:chExt cx="231395" cy="353145"/>
          </a:xfrm>
        </p:grpSpPr>
        <p:sp>
          <p:nvSpPr>
            <p:cNvPr id="9215" name="Google Shape;9215;p7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4" name="Google Shape;9224;p7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5" name="Google Shape;9225;p75"/>
          <p:cNvGrpSpPr/>
          <p:nvPr/>
        </p:nvGrpSpPr>
        <p:grpSpPr>
          <a:xfrm>
            <a:off x="5833775" y="3628445"/>
            <a:ext cx="235185" cy="352253"/>
            <a:chOff x="5833775" y="3809445"/>
            <a:chExt cx="235185" cy="352253"/>
          </a:xfrm>
        </p:grpSpPr>
        <p:sp>
          <p:nvSpPr>
            <p:cNvPr id="9226" name="Google Shape;9226;p7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75"/>
          <p:cNvGrpSpPr/>
          <p:nvPr/>
        </p:nvGrpSpPr>
        <p:grpSpPr>
          <a:xfrm>
            <a:off x="4942472" y="3628318"/>
            <a:ext cx="238976" cy="352762"/>
            <a:chOff x="4942472" y="3809318"/>
            <a:chExt cx="238976" cy="352762"/>
          </a:xfrm>
        </p:grpSpPr>
        <p:sp>
          <p:nvSpPr>
            <p:cNvPr id="9230" name="Google Shape;9230;p7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5"/>
          <p:cNvGrpSpPr/>
          <p:nvPr/>
        </p:nvGrpSpPr>
        <p:grpSpPr>
          <a:xfrm>
            <a:off x="6266525" y="3626788"/>
            <a:ext cx="260223" cy="353527"/>
            <a:chOff x="6266525" y="3807788"/>
            <a:chExt cx="260223" cy="353527"/>
          </a:xfrm>
        </p:grpSpPr>
        <p:sp>
          <p:nvSpPr>
            <p:cNvPr id="9238" name="Google Shape;9238;p7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2" name="Google Shape;9242;p7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3" name="Google Shape;9243;p75"/>
          <p:cNvGrpSpPr/>
          <p:nvPr/>
        </p:nvGrpSpPr>
        <p:grpSpPr>
          <a:xfrm>
            <a:off x="7184363" y="3628604"/>
            <a:ext cx="202184" cy="352762"/>
            <a:chOff x="7184363" y="3809604"/>
            <a:chExt cx="202184" cy="352762"/>
          </a:xfrm>
        </p:grpSpPr>
        <p:sp>
          <p:nvSpPr>
            <p:cNvPr id="9244" name="Google Shape;9244;p7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75"/>
          <p:cNvGrpSpPr/>
          <p:nvPr/>
        </p:nvGrpSpPr>
        <p:grpSpPr>
          <a:xfrm>
            <a:off x="7571624" y="3627935"/>
            <a:ext cx="292047" cy="352762"/>
            <a:chOff x="7571624" y="3808935"/>
            <a:chExt cx="292047" cy="352762"/>
          </a:xfrm>
        </p:grpSpPr>
        <p:sp>
          <p:nvSpPr>
            <p:cNvPr id="9247" name="Google Shape;9247;p7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5"/>
          <p:cNvGrpSpPr/>
          <p:nvPr/>
        </p:nvGrpSpPr>
        <p:grpSpPr>
          <a:xfrm>
            <a:off x="2174559" y="3175116"/>
            <a:ext cx="364135" cy="359930"/>
            <a:chOff x="2174559" y="3356116"/>
            <a:chExt cx="364135" cy="359930"/>
          </a:xfrm>
        </p:grpSpPr>
        <p:sp>
          <p:nvSpPr>
            <p:cNvPr id="9254" name="Google Shape;9254;p7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75"/>
          <p:cNvGrpSpPr/>
          <p:nvPr/>
        </p:nvGrpSpPr>
        <p:grpSpPr>
          <a:xfrm>
            <a:off x="1731934" y="3174639"/>
            <a:ext cx="368371" cy="361554"/>
            <a:chOff x="1731934" y="3355639"/>
            <a:chExt cx="368371" cy="361554"/>
          </a:xfrm>
        </p:grpSpPr>
        <p:sp>
          <p:nvSpPr>
            <p:cNvPr id="9257" name="Google Shape;9257;p7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5"/>
          <p:cNvGrpSpPr/>
          <p:nvPr/>
        </p:nvGrpSpPr>
        <p:grpSpPr>
          <a:xfrm>
            <a:off x="3990517" y="3173173"/>
            <a:ext cx="279559" cy="363402"/>
            <a:chOff x="3990517" y="3354173"/>
            <a:chExt cx="279559" cy="363402"/>
          </a:xfrm>
        </p:grpSpPr>
        <p:sp>
          <p:nvSpPr>
            <p:cNvPr id="9260" name="Google Shape;9260;p7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75"/>
          <p:cNvGrpSpPr/>
          <p:nvPr/>
        </p:nvGrpSpPr>
        <p:grpSpPr>
          <a:xfrm>
            <a:off x="3497847" y="3236374"/>
            <a:ext cx="379680" cy="237606"/>
            <a:chOff x="3497847" y="3417374"/>
            <a:chExt cx="379680" cy="237606"/>
          </a:xfrm>
        </p:grpSpPr>
        <p:sp>
          <p:nvSpPr>
            <p:cNvPr id="9264" name="Google Shape;9264;p7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75"/>
          <p:cNvGrpSpPr/>
          <p:nvPr/>
        </p:nvGrpSpPr>
        <p:grpSpPr>
          <a:xfrm>
            <a:off x="2612597" y="3186075"/>
            <a:ext cx="376271" cy="337982"/>
            <a:chOff x="2612597" y="3367075"/>
            <a:chExt cx="376271" cy="337982"/>
          </a:xfrm>
        </p:grpSpPr>
        <p:sp>
          <p:nvSpPr>
            <p:cNvPr id="9269" name="Google Shape;9269;p7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75"/>
          <p:cNvGrpSpPr/>
          <p:nvPr/>
        </p:nvGrpSpPr>
        <p:grpSpPr>
          <a:xfrm>
            <a:off x="3071914" y="3183431"/>
            <a:ext cx="343652" cy="342505"/>
            <a:chOff x="3071914" y="3364431"/>
            <a:chExt cx="343652" cy="342505"/>
          </a:xfrm>
        </p:grpSpPr>
        <p:sp>
          <p:nvSpPr>
            <p:cNvPr id="9272" name="Google Shape;9272;p7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75"/>
          <p:cNvGrpSpPr/>
          <p:nvPr/>
        </p:nvGrpSpPr>
        <p:grpSpPr>
          <a:xfrm>
            <a:off x="897141" y="3178875"/>
            <a:ext cx="257962" cy="352762"/>
            <a:chOff x="897141" y="3359875"/>
            <a:chExt cx="257962" cy="352762"/>
          </a:xfrm>
        </p:grpSpPr>
        <p:sp>
          <p:nvSpPr>
            <p:cNvPr id="9278" name="Google Shape;9278;p7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75"/>
          <p:cNvGrpSpPr/>
          <p:nvPr/>
        </p:nvGrpSpPr>
        <p:grpSpPr>
          <a:xfrm>
            <a:off x="1333682" y="3163330"/>
            <a:ext cx="271213" cy="383088"/>
            <a:chOff x="1333682" y="3344330"/>
            <a:chExt cx="271213" cy="383088"/>
          </a:xfrm>
        </p:grpSpPr>
        <p:sp>
          <p:nvSpPr>
            <p:cNvPr id="9287" name="Google Shape;9287;p7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6664394" y="3165974"/>
            <a:ext cx="353113" cy="351998"/>
            <a:chOff x="6664394" y="3346974"/>
            <a:chExt cx="353113" cy="351998"/>
          </a:xfrm>
        </p:grpSpPr>
        <p:sp>
          <p:nvSpPr>
            <p:cNvPr id="9299" name="Google Shape;9299;p7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75"/>
          <p:cNvGrpSpPr/>
          <p:nvPr/>
        </p:nvGrpSpPr>
        <p:grpSpPr>
          <a:xfrm>
            <a:off x="849741" y="1778307"/>
            <a:ext cx="399398" cy="375443"/>
            <a:chOff x="849741" y="1959307"/>
            <a:chExt cx="399398" cy="375443"/>
          </a:xfrm>
        </p:grpSpPr>
        <p:sp>
          <p:nvSpPr>
            <p:cNvPr id="9305" name="Google Shape;9305;p7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75"/>
          <p:cNvGrpSpPr/>
          <p:nvPr/>
        </p:nvGrpSpPr>
        <p:grpSpPr>
          <a:xfrm>
            <a:off x="1284212" y="1782766"/>
            <a:ext cx="379489" cy="366046"/>
            <a:chOff x="1284212" y="1963766"/>
            <a:chExt cx="379489" cy="366046"/>
          </a:xfrm>
        </p:grpSpPr>
        <p:sp>
          <p:nvSpPr>
            <p:cNvPr id="9308" name="Google Shape;9308;p7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75"/>
          <p:cNvGrpSpPr/>
          <p:nvPr/>
        </p:nvGrpSpPr>
        <p:grpSpPr>
          <a:xfrm>
            <a:off x="3037766" y="1788564"/>
            <a:ext cx="370219" cy="354928"/>
            <a:chOff x="3037766" y="1969564"/>
            <a:chExt cx="370219" cy="354928"/>
          </a:xfrm>
        </p:grpSpPr>
        <p:sp>
          <p:nvSpPr>
            <p:cNvPr id="9311" name="Google Shape;9311;p7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75"/>
          <p:cNvGrpSpPr/>
          <p:nvPr/>
        </p:nvGrpSpPr>
        <p:grpSpPr>
          <a:xfrm>
            <a:off x="3982553" y="1790730"/>
            <a:ext cx="304566" cy="350501"/>
            <a:chOff x="3982553" y="1971730"/>
            <a:chExt cx="304566" cy="350501"/>
          </a:xfrm>
        </p:grpSpPr>
        <p:sp>
          <p:nvSpPr>
            <p:cNvPr id="9316" name="Google Shape;9316;p7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75"/>
          <p:cNvGrpSpPr/>
          <p:nvPr/>
        </p:nvGrpSpPr>
        <p:grpSpPr>
          <a:xfrm>
            <a:off x="2567841" y="1813124"/>
            <a:ext cx="399812" cy="306477"/>
            <a:chOff x="2567841" y="1994124"/>
            <a:chExt cx="399812" cy="306477"/>
          </a:xfrm>
        </p:grpSpPr>
        <p:sp>
          <p:nvSpPr>
            <p:cNvPr id="9319" name="Google Shape;9319;p7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5"/>
          <p:cNvGrpSpPr/>
          <p:nvPr/>
        </p:nvGrpSpPr>
        <p:grpSpPr>
          <a:xfrm>
            <a:off x="2212084" y="1779358"/>
            <a:ext cx="324698" cy="372863"/>
            <a:chOff x="2212084" y="1960358"/>
            <a:chExt cx="324698" cy="372863"/>
          </a:xfrm>
        </p:grpSpPr>
        <p:sp>
          <p:nvSpPr>
            <p:cNvPr id="9323" name="Google Shape;9323;p7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75"/>
          <p:cNvGrpSpPr/>
          <p:nvPr/>
        </p:nvGrpSpPr>
        <p:grpSpPr>
          <a:xfrm>
            <a:off x="1805901" y="1779358"/>
            <a:ext cx="284847" cy="373627"/>
            <a:chOff x="1805901" y="1960358"/>
            <a:chExt cx="284847" cy="373627"/>
          </a:xfrm>
        </p:grpSpPr>
        <p:sp>
          <p:nvSpPr>
            <p:cNvPr id="9327" name="Google Shape;9327;p7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9" name="Google Shape;9329;p7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2" name="Google Shape;9332;p75"/>
          <p:cNvGrpSpPr/>
          <p:nvPr/>
        </p:nvGrpSpPr>
        <p:grpSpPr>
          <a:xfrm>
            <a:off x="6656812" y="1848388"/>
            <a:ext cx="368690" cy="245793"/>
            <a:chOff x="6656812" y="2029388"/>
            <a:chExt cx="368690" cy="245793"/>
          </a:xfrm>
        </p:grpSpPr>
        <p:sp>
          <p:nvSpPr>
            <p:cNvPr id="9333" name="Google Shape;9333;p7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75"/>
          <p:cNvGrpSpPr/>
          <p:nvPr/>
        </p:nvGrpSpPr>
        <p:grpSpPr>
          <a:xfrm>
            <a:off x="4869651" y="1831218"/>
            <a:ext cx="376654" cy="281566"/>
            <a:chOff x="4869651" y="2012218"/>
            <a:chExt cx="376654" cy="281566"/>
          </a:xfrm>
        </p:grpSpPr>
        <p:sp>
          <p:nvSpPr>
            <p:cNvPr id="9344" name="Google Shape;9344;p7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75"/>
          <p:cNvGrpSpPr/>
          <p:nvPr/>
        </p:nvGrpSpPr>
        <p:grpSpPr>
          <a:xfrm>
            <a:off x="5306224" y="1831313"/>
            <a:ext cx="367925" cy="281694"/>
            <a:chOff x="5306224" y="2012313"/>
            <a:chExt cx="367925" cy="281694"/>
          </a:xfrm>
        </p:grpSpPr>
        <p:sp>
          <p:nvSpPr>
            <p:cNvPr id="9349" name="Google Shape;9349;p7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1" name="Google Shape;9351;p7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2" name="Google Shape;9352;p75"/>
          <p:cNvGrpSpPr/>
          <p:nvPr/>
        </p:nvGrpSpPr>
        <p:grpSpPr>
          <a:xfrm>
            <a:off x="6195998" y="1802102"/>
            <a:ext cx="368308" cy="338746"/>
            <a:chOff x="6195998" y="1983102"/>
            <a:chExt cx="368308" cy="338746"/>
          </a:xfrm>
        </p:grpSpPr>
        <p:sp>
          <p:nvSpPr>
            <p:cNvPr id="9353" name="Google Shape;9353;p7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75"/>
          <p:cNvGrpSpPr/>
          <p:nvPr/>
        </p:nvGrpSpPr>
        <p:grpSpPr>
          <a:xfrm>
            <a:off x="7542031" y="1830835"/>
            <a:ext cx="369072" cy="280037"/>
            <a:chOff x="7542031" y="2011835"/>
            <a:chExt cx="369072" cy="280037"/>
          </a:xfrm>
        </p:grpSpPr>
        <p:sp>
          <p:nvSpPr>
            <p:cNvPr id="9357" name="Google Shape;9357;p7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8010427" y="3167503"/>
            <a:ext cx="278795" cy="351615"/>
            <a:chOff x="8010427" y="3348503"/>
            <a:chExt cx="278795" cy="351615"/>
          </a:xfrm>
        </p:grpSpPr>
        <p:sp>
          <p:nvSpPr>
            <p:cNvPr id="9367" name="Google Shape;9367;p7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1" name="Google Shape;9371;p7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2" name="Google Shape;9372;p75"/>
          <p:cNvGrpSpPr/>
          <p:nvPr/>
        </p:nvGrpSpPr>
        <p:grpSpPr>
          <a:xfrm>
            <a:off x="7141900" y="3168204"/>
            <a:ext cx="281057" cy="351010"/>
            <a:chOff x="7141900" y="3349204"/>
            <a:chExt cx="281057" cy="351010"/>
          </a:xfrm>
        </p:grpSpPr>
        <p:sp>
          <p:nvSpPr>
            <p:cNvPr id="9373" name="Google Shape;9373;p7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75"/>
          <p:cNvGrpSpPr/>
          <p:nvPr/>
        </p:nvGrpSpPr>
        <p:grpSpPr>
          <a:xfrm>
            <a:off x="5314188" y="3169032"/>
            <a:ext cx="363752" cy="353113"/>
            <a:chOff x="5314188" y="3350032"/>
            <a:chExt cx="363752" cy="353113"/>
          </a:xfrm>
        </p:grpSpPr>
        <p:sp>
          <p:nvSpPr>
            <p:cNvPr id="9377" name="Google Shape;9377;p7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5829984" y="3169032"/>
            <a:ext cx="220755" cy="352348"/>
            <a:chOff x="5829984" y="3350032"/>
            <a:chExt cx="220755" cy="352348"/>
          </a:xfrm>
        </p:grpSpPr>
        <p:sp>
          <p:nvSpPr>
            <p:cNvPr id="9380" name="Google Shape;9380;p7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5"/>
          <p:cNvGrpSpPr/>
          <p:nvPr/>
        </p:nvGrpSpPr>
        <p:grpSpPr>
          <a:xfrm>
            <a:off x="4882170" y="3168841"/>
            <a:ext cx="358464" cy="352316"/>
            <a:chOff x="4882170" y="3349841"/>
            <a:chExt cx="358464" cy="352316"/>
          </a:xfrm>
        </p:grpSpPr>
        <p:sp>
          <p:nvSpPr>
            <p:cNvPr id="9385" name="Google Shape;9385;p7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7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9" name="Google Shape;9389;p75"/>
          <p:cNvGrpSpPr/>
          <p:nvPr/>
        </p:nvGrpSpPr>
        <p:grpSpPr>
          <a:xfrm>
            <a:off x="3044965" y="2254220"/>
            <a:ext cx="400194" cy="324316"/>
            <a:chOff x="3044965" y="2435220"/>
            <a:chExt cx="400194" cy="324316"/>
          </a:xfrm>
        </p:grpSpPr>
        <p:sp>
          <p:nvSpPr>
            <p:cNvPr id="9390" name="Google Shape;9390;p7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75"/>
          <p:cNvGrpSpPr/>
          <p:nvPr/>
        </p:nvGrpSpPr>
        <p:grpSpPr>
          <a:xfrm>
            <a:off x="6203579" y="3167981"/>
            <a:ext cx="351615" cy="350373"/>
            <a:chOff x="6203579" y="3348981"/>
            <a:chExt cx="351615" cy="350373"/>
          </a:xfrm>
        </p:grpSpPr>
        <p:sp>
          <p:nvSpPr>
            <p:cNvPr id="9394" name="Google Shape;9394;p7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5"/>
          <p:cNvGrpSpPr/>
          <p:nvPr/>
        </p:nvGrpSpPr>
        <p:grpSpPr>
          <a:xfrm>
            <a:off x="4878379" y="2292892"/>
            <a:ext cx="367161" cy="287523"/>
            <a:chOff x="4878379" y="2473892"/>
            <a:chExt cx="367161" cy="287523"/>
          </a:xfrm>
        </p:grpSpPr>
        <p:sp>
          <p:nvSpPr>
            <p:cNvPr id="9400" name="Google Shape;9400;p7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75"/>
          <p:cNvGrpSpPr/>
          <p:nvPr/>
        </p:nvGrpSpPr>
        <p:grpSpPr>
          <a:xfrm>
            <a:off x="1325719" y="2706689"/>
            <a:ext cx="290581" cy="372481"/>
            <a:chOff x="1325719" y="2887689"/>
            <a:chExt cx="290581" cy="372481"/>
          </a:xfrm>
        </p:grpSpPr>
        <p:sp>
          <p:nvSpPr>
            <p:cNvPr id="9406" name="Google Shape;9406;p7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8" name="Google Shape;9408;p7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9" name="Google Shape;9409;p75"/>
          <p:cNvGrpSpPr/>
          <p:nvPr/>
        </p:nvGrpSpPr>
        <p:grpSpPr>
          <a:xfrm>
            <a:off x="3510335" y="2711499"/>
            <a:ext cx="360726" cy="361204"/>
            <a:chOff x="3510335" y="2892499"/>
            <a:chExt cx="360726" cy="361204"/>
          </a:xfrm>
        </p:grpSpPr>
        <p:sp>
          <p:nvSpPr>
            <p:cNvPr id="9410" name="Google Shape;9410;p7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5"/>
          <p:cNvGrpSpPr/>
          <p:nvPr/>
        </p:nvGrpSpPr>
        <p:grpSpPr>
          <a:xfrm>
            <a:off x="3086313" y="2696049"/>
            <a:ext cx="320143" cy="392581"/>
            <a:chOff x="3086313" y="2877049"/>
            <a:chExt cx="320143" cy="392581"/>
          </a:xfrm>
        </p:grpSpPr>
        <p:sp>
          <p:nvSpPr>
            <p:cNvPr id="9416" name="Google Shape;9416;p7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8" name="Google Shape;9428;p7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9" name="Google Shape;9429;p75"/>
          <p:cNvGrpSpPr/>
          <p:nvPr/>
        </p:nvGrpSpPr>
        <p:grpSpPr>
          <a:xfrm>
            <a:off x="861113" y="2704746"/>
            <a:ext cx="333809" cy="373277"/>
            <a:chOff x="861113" y="2885746"/>
            <a:chExt cx="333809" cy="373277"/>
          </a:xfrm>
        </p:grpSpPr>
        <p:sp>
          <p:nvSpPr>
            <p:cNvPr id="9430" name="Google Shape;9430;p7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7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5" name="Google Shape;9435;p75"/>
          <p:cNvGrpSpPr/>
          <p:nvPr/>
        </p:nvGrpSpPr>
        <p:grpSpPr>
          <a:xfrm>
            <a:off x="1297654" y="1323481"/>
            <a:ext cx="349354" cy="362223"/>
            <a:chOff x="1297654" y="1504481"/>
            <a:chExt cx="349354" cy="362223"/>
          </a:xfrm>
        </p:grpSpPr>
        <p:sp>
          <p:nvSpPr>
            <p:cNvPr id="9436" name="Google Shape;9436;p7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9" name="Google Shape;9439;p7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0" name="Google Shape;9440;p75"/>
          <p:cNvGrpSpPr/>
          <p:nvPr/>
        </p:nvGrpSpPr>
        <p:grpSpPr>
          <a:xfrm>
            <a:off x="852385" y="1329916"/>
            <a:ext cx="353145" cy="351998"/>
            <a:chOff x="852385" y="1510916"/>
            <a:chExt cx="353145" cy="351998"/>
          </a:xfrm>
        </p:grpSpPr>
        <p:sp>
          <p:nvSpPr>
            <p:cNvPr id="9441" name="Google Shape;9441;p7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75"/>
          <p:cNvGrpSpPr/>
          <p:nvPr/>
        </p:nvGrpSpPr>
        <p:grpSpPr>
          <a:xfrm>
            <a:off x="1745217" y="1334471"/>
            <a:ext cx="343269" cy="342505"/>
            <a:chOff x="1745217" y="1515471"/>
            <a:chExt cx="343269" cy="342505"/>
          </a:xfrm>
        </p:grpSpPr>
        <p:sp>
          <p:nvSpPr>
            <p:cNvPr id="9445" name="Google Shape;9445;p7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9" name="Google Shape;9449;p7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0" name="Google Shape;9450;p75"/>
          <p:cNvGrpSpPr/>
          <p:nvPr/>
        </p:nvGrpSpPr>
        <p:grpSpPr>
          <a:xfrm>
            <a:off x="3042703" y="1348137"/>
            <a:ext cx="411535" cy="315587"/>
            <a:chOff x="3042703" y="1529137"/>
            <a:chExt cx="411535" cy="315587"/>
          </a:xfrm>
        </p:grpSpPr>
        <p:sp>
          <p:nvSpPr>
            <p:cNvPr id="9451" name="Google Shape;9451;p7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75"/>
          <p:cNvGrpSpPr/>
          <p:nvPr/>
        </p:nvGrpSpPr>
        <p:grpSpPr>
          <a:xfrm>
            <a:off x="2629289" y="1363682"/>
            <a:ext cx="350501" cy="284497"/>
            <a:chOff x="2629289" y="1544682"/>
            <a:chExt cx="350501" cy="284497"/>
          </a:xfrm>
        </p:grpSpPr>
        <p:sp>
          <p:nvSpPr>
            <p:cNvPr id="9462" name="Google Shape;9462;p7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75"/>
          <p:cNvGrpSpPr/>
          <p:nvPr/>
        </p:nvGrpSpPr>
        <p:grpSpPr>
          <a:xfrm>
            <a:off x="5305077" y="1321633"/>
            <a:ext cx="367893" cy="365218"/>
            <a:chOff x="5305077" y="1502633"/>
            <a:chExt cx="367893" cy="365218"/>
          </a:xfrm>
        </p:grpSpPr>
        <p:sp>
          <p:nvSpPr>
            <p:cNvPr id="9468" name="Google Shape;9468;p7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75"/>
          <p:cNvGrpSpPr/>
          <p:nvPr/>
        </p:nvGrpSpPr>
        <p:grpSpPr>
          <a:xfrm>
            <a:off x="7100170" y="1319117"/>
            <a:ext cx="368308" cy="367033"/>
            <a:chOff x="7100170" y="1500117"/>
            <a:chExt cx="368308" cy="367033"/>
          </a:xfrm>
        </p:grpSpPr>
        <p:sp>
          <p:nvSpPr>
            <p:cNvPr id="9471" name="Google Shape;9471;p7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4" name="Google Shape;9484;p7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5" name="Google Shape;9485;p75"/>
          <p:cNvGrpSpPr/>
          <p:nvPr/>
        </p:nvGrpSpPr>
        <p:grpSpPr>
          <a:xfrm>
            <a:off x="6649231" y="1319021"/>
            <a:ext cx="390287" cy="367065"/>
            <a:chOff x="6649231" y="1500021"/>
            <a:chExt cx="390287" cy="367065"/>
          </a:xfrm>
        </p:grpSpPr>
        <p:sp>
          <p:nvSpPr>
            <p:cNvPr id="9486" name="Google Shape;9486;p7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5"/>
          <p:cNvGrpSpPr/>
          <p:nvPr/>
        </p:nvGrpSpPr>
        <p:grpSpPr>
          <a:xfrm>
            <a:off x="5746938" y="1362503"/>
            <a:ext cx="387261" cy="280356"/>
            <a:chOff x="5746938" y="1543503"/>
            <a:chExt cx="387261" cy="280356"/>
          </a:xfrm>
        </p:grpSpPr>
        <p:sp>
          <p:nvSpPr>
            <p:cNvPr id="9499" name="Google Shape;9499;p7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5"/>
          <p:cNvGrpSpPr/>
          <p:nvPr/>
        </p:nvGrpSpPr>
        <p:grpSpPr>
          <a:xfrm>
            <a:off x="6196730" y="1344346"/>
            <a:ext cx="369072" cy="317467"/>
            <a:chOff x="6196730" y="1525346"/>
            <a:chExt cx="369072" cy="317467"/>
          </a:xfrm>
        </p:grpSpPr>
        <p:sp>
          <p:nvSpPr>
            <p:cNvPr id="9502" name="Google Shape;9502;p7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75"/>
          <p:cNvGrpSpPr/>
          <p:nvPr/>
        </p:nvGrpSpPr>
        <p:grpSpPr>
          <a:xfrm>
            <a:off x="4940592" y="1319690"/>
            <a:ext cx="246558" cy="367161"/>
            <a:chOff x="4940592" y="1500690"/>
            <a:chExt cx="246558" cy="367161"/>
          </a:xfrm>
        </p:grpSpPr>
        <p:sp>
          <p:nvSpPr>
            <p:cNvPr id="9506" name="Google Shape;9506;p7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75"/>
          <p:cNvGrpSpPr/>
          <p:nvPr/>
        </p:nvGrpSpPr>
        <p:grpSpPr>
          <a:xfrm>
            <a:off x="7964906" y="1318894"/>
            <a:ext cx="380858" cy="367575"/>
            <a:chOff x="7964906" y="1499894"/>
            <a:chExt cx="380858" cy="367575"/>
          </a:xfrm>
        </p:grpSpPr>
        <p:sp>
          <p:nvSpPr>
            <p:cNvPr id="9511" name="Google Shape;9511;p7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4" name="Google Shape;9514;p7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5" name="Google Shape;9515;p75"/>
          <p:cNvGrpSpPr/>
          <p:nvPr/>
        </p:nvGrpSpPr>
        <p:grpSpPr>
          <a:xfrm>
            <a:off x="8007400" y="2721278"/>
            <a:ext cx="285230" cy="355597"/>
            <a:chOff x="8007400" y="2902278"/>
            <a:chExt cx="285230" cy="355597"/>
          </a:xfrm>
        </p:grpSpPr>
        <p:sp>
          <p:nvSpPr>
            <p:cNvPr id="9516" name="Google Shape;9516;p7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75"/>
          <p:cNvGrpSpPr/>
          <p:nvPr/>
        </p:nvGrpSpPr>
        <p:grpSpPr>
          <a:xfrm>
            <a:off x="6219124" y="2721788"/>
            <a:ext cx="318231" cy="355470"/>
            <a:chOff x="6219124" y="2902788"/>
            <a:chExt cx="318231" cy="355470"/>
          </a:xfrm>
        </p:grpSpPr>
        <p:sp>
          <p:nvSpPr>
            <p:cNvPr id="9519" name="Google Shape;9519;p7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75"/>
          <p:cNvGrpSpPr/>
          <p:nvPr/>
        </p:nvGrpSpPr>
        <p:grpSpPr>
          <a:xfrm>
            <a:off x="4969421" y="2721852"/>
            <a:ext cx="185109" cy="355406"/>
            <a:chOff x="4969421" y="2902852"/>
            <a:chExt cx="185109" cy="355406"/>
          </a:xfrm>
        </p:grpSpPr>
        <p:sp>
          <p:nvSpPr>
            <p:cNvPr id="9523" name="Google Shape;9523;p7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9" name="Google Shape;9529;p7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1" name="Google Shape;9531;p75"/>
          <p:cNvGrpSpPr/>
          <p:nvPr/>
        </p:nvGrpSpPr>
        <p:grpSpPr>
          <a:xfrm>
            <a:off x="6685259" y="2721852"/>
            <a:ext cx="311414" cy="355406"/>
            <a:chOff x="6685259" y="2902852"/>
            <a:chExt cx="311414" cy="355406"/>
          </a:xfrm>
        </p:grpSpPr>
        <p:sp>
          <p:nvSpPr>
            <p:cNvPr id="9532" name="Google Shape;9532;p7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5"/>
          <p:cNvGrpSpPr/>
          <p:nvPr/>
        </p:nvGrpSpPr>
        <p:grpSpPr>
          <a:xfrm>
            <a:off x="5309250" y="2722170"/>
            <a:ext cx="359579" cy="355852"/>
            <a:chOff x="5309250" y="2903170"/>
            <a:chExt cx="359579" cy="355852"/>
          </a:xfrm>
        </p:grpSpPr>
        <p:sp>
          <p:nvSpPr>
            <p:cNvPr id="9536" name="Google Shape;9536;p7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75"/>
          <p:cNvGrpSpPr/>
          <p:nvPr/>
        </p:nvGrpSpPr>
        <p:grpSpPr>
          <a:xfrm>
            <a:off x="2199565" y="2240172"/>
            <a:ext cx="312179" cy="353431"/>
            <a:chOff x="2199565" y="2421172"/>
            <a:chExt cx="312179" cy="353431"/>
          </a:xfrm>
        </p:grpSpPr>
        <p:sp>
          <p:nvSpPr>
            <p:cNvPr id="9540" name="Google Shape;9540;p7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75"/>
          <p:cNvGrpSpPr/>
          <p:nvPr/>
        </p:nvGrpSpPr>
        <p:grpSpPr>
          <a:xfrm>
            <a:off x="1750887" y="2244727"/>
            <a:ext cx="320143" cy="343269"/>
            <a:chOff x="1750887" y="2425727"/>
            <a:chExt cx="320143" cy="343269"/>
          </a:xfrm>
        </p:grpSpPr>
        <p:sp>
          <p:nvSpPr>
            <p:cNvPr id="9543" name="Google Shape;9543;p7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5"/>
          <p:cNvGrpSpPr/>
          <p:nvPr/>
        </p:nvGrpSpPr>
        <p:grpSpPr>
          <a:xfrm>
            <a:off x="1298037" y="2244727"/>
            <a:ext cx="338364" cy="342887"/>
            <a:chOff x="1298037" y="2425727"/>
            <a:chExt cx="338364" cy="342887"/>
          </a:xfrm>
        </p:grpSpPr>
        <p:sp>
          <p:nvSpPr>
            <p:cNvPr id="9546" name="Google Shape;9546;p7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0" name="Google Shape;9550;p7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1" name="Google Shape;9551;p75"/>
          <p:cNvGrpSpPr/>
          <p:nvPr/>
        </p:nvGrpSpPr>
        <p:grpSpPr>
          <a:xfrm>
            <a:off x="3974207" y="2248009"/>
            <a:ext cx="320143" cy="338491"/>
            <a:chOff x="3974207" y="2429009"/>
            <a:chExt cx="320143" cy="338491"/>
          </a:xfrm>
        </p:grpSpPr>
        <p:sp>
          <p:nvSpPr>
            <p:cNvPr id="9552" name="Google Shape;9552;p7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5"/>
          <p:cNvGrpSpPr/>
          <p:nvPr/>
        </p:nvGrpSpPr>
        <p:grpSpPr>
          <a:xfrm>
            <a:off x="2623237" y="2250047"/>
            <a:ext cx="355024" cy="332630"/>
            <a:chOff x="2623237" y="2431047"/>
            <a:chExt cx="355024" cy="332630"/>
          </a:xfrm>
        </p:grpSpPr>
        <p:sp>
          <p:nvSpPr>
            <p:cNvPr id="9555" name="Google Shape;9555;p7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75"/>
          <p:cNvGrpSpPr/>
          <p:nvPr/>
        </p:nvGrpSpPr>
        <p:grpSpPr>
          <a:xfrm>
            <a:off x="6657194" y="2253073"/>
            <a:ext cx="375507" cy="367925"/>
            <a:chOff x="6657194" y="2434073"/>
            <a:chExt cx="375507" cy="367925"/>
          </a:xfrm>
        </p:grpSpPr>
        <p:sp>
          <p:nvSpPr>
            <p:cNvPr id="9560" name="Google Shape;9560;p7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75"/>
          <p:cNvGrpSpPr/>
          <p:nvPr/>
        </p:nvGrpSpPr>
        <p:grpSpPr>
          <a:xfrm>
            <a:off x="7101317" y="2260655"/>
            <a:ext cx="367925" cy="352380"/>
            <a:chOff x="7101317" y="2441655"/>
            <a:chExt cx="367925" cy="352380"/>
          </a:xfrm>
        </p:grpSpPr>
        <p:sp>
          <p:nvSpPr>
            <p:cNvPr id="9564" name="Google Shape;9564;p7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75"/>
          <p:cNvGrpSpPr/>
          <p:nvPr/>
        </p:nvGrpSpPr>
        <p:grpSpPr>
          <a:xfrm>
            <a:off x="5756399" y="2253456"/>
            <a:ext cx="367925" cy="367161"/>
            <a:chOff x="5756399" y="2434456"/>
            <a:chExt cx="367925" cy="367161"/>
          </a:xfrm>
        </p:grpSpPr>
        <p:sp>
          <p:nvSpPr>
            <p:cNvPr id="9567" name="Google Shape;9567;p7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4" name="Google Shape;9574;p7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6" name="Google Shape;9576;p75"/>
          <p:cNvGrpSpPr/>
          <p:nvPr/>
        </p:nvGrpSpPr>
        <p:grpSpPr>
          <a:xfrm>
            <a:off x="7964906" y="2253073"/>
            <a:ext cx="373627" cy="367925"/>
            <a:chOff x="7964906" y="2434073"/>
            <a:chExt cx="373627" cy="367925"/>
          </a:xfrm>
        </p:grpSpPr>
        <p:sp>
          <p:nvSpPr>
            <p:cNvPr id="9577" name="Google Shape;9577;p7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75"/>
          <p:cNvGrpSpPr/>
          <p:nvPr/>
        </p:nvGrpSpPr>
        <p:grpSpPr>
          <a:xfrm>
            <a:off x="6194086" y="2256737"/>
            <a:ext cx="369837" cy="360471"/>
            <a:chOff x="6194086" y="2437737"/>
            <a:chExt cx="369837" cy="360471"/>
          </a:xfrm>
        </p:grpSpPr>
        <p:sp>
          <p:nvSpPr>
            <p:cNvPr id="9580" name="Google Shape;9580;p7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2" name="Google Shape;9582;p75"/>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583" name="Google Shape;9583;p75"/>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87"/>
        <p:cNvGrpSpPr/>
        <p:nvPr/>
      </p:nvGrpSpPr>
      <p:grpSpPr>
        <a:xfrm>
          <a:off x="0" y="0"/>
          <a:ext cx="0" cy="0"/>
          <a:chOff x="0" y="0"/>
          <a:chExt cx="0" cy="0"/>
        </a:xfrm>
      </p:grpSpPr>
      <p:grpSp>
        <p:nvGrpSpPr>
          <p:cNvPr id="9588" name="Google Shape;9588;p76"/>
          <p:cNvGrpSpPr/>
          <p:nvPr/>
        </p:nvGrpSpPr>
        <p:grpSpPr>
          <a:xfrm>
            <a:off x="3122257" y="1334344"/>
            <a:ext cx="294850" cy="349434"/>
            <a:chOff x="3122257" y="1508594"/>
            <a:chExt cx="294850" cy="349434"/>
          </a:xfrm>
        </p:grpSpPr>
        <p:sp>
          <p:nvSpPr>
            <p:cNvPr id="9589" name="Google Shape;9589;p7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76"/>
          <p:cNvGrpSpPr/>
          <p:nvPr/>
        </p:nvGrpSpPr>
        <p:grpSpPr>
          <a:xfrm>
            <a:off x="910723" y="1333962"/>
            <a:ext cx="251660" cy="350166"/>
            <a:chOff x="910723" y="1508212"/>
            <a:chExt cx="251660" cy="350166"/>
          </a:xfrm>
        </p:grpSpPr>
        <p:sp>
          <p:nvSpPr>
            <p:cNvPr id="9595" name="Google Shape;9595;p7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1308631" y="1333580"/>
            <a:ext cx="350166" cy="350198"/>
            <a:chOff x="1308631" y="1507830"/>
            <a:chExt cx="350166" cy="350198"/>
          </a:xfrm>
        </p:grpSpPr>
        <p:sp>
          <p:nvSpPr>
            <p:cNvPr id="9613" name="Google Shape;9613;p7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6"/>
          <p:cNvGrpSpPr/>
          <p:nvPr/>
        </p:nvGrpSpPr>
        <p:grpSpPr>
          <a:xfrm>
            <a:off x="1756921" y="1335489"/>
            <a:ext cx="345997" cy="345997"/>
            <a:chOff x="1756921" y="1509739"/>
            <a:chExt cx="345997" cy="345997"/>
          </a:xfrm>
        </p:grpSpPr>
        <p:sp>
          <p:nvSpPr>
            <p:cNvPr id="9618" name="Google Shape;9618;p7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6"/>
          <p:cNvGrpSpPr/>
          <p:nvPr/>
        </p:nvGrpSpPr>
        <p:grpSpPr>
          <a:xfrm>
            <a:off x="2216956" y="1336253"/>
            <a:ext cx="318721" cy="345615"/>
            <a:chOff x="2216956" y="1510503"/>
            <a:chExt cx="318721" cy="345615"/>
          </a:xfrm>
        </p:grpSpPr>
        <p:sp>
          <p:nvSpPr>
            <p:cNvPr id="9636" name="Google Shape;9636;p7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76"/>
          <p:cNvGrpSpPr/>
          <p:nvPr/>
        </p:nvGrpSpPr>
        <p:grpSpPr>
          <a:xfrm>
            <a:off x="3988156" y="1394211"/>
            <a:ext cx="349052" cy="230049"/>
            <a:chOff x="3988156" y="1568461"/>
            <a:chExt cx="349052" cy="230049"/>
          </a:xfrm>
        </p:grpSpPr>
        <p:sp>
          <p:nvSpPr>
            <p:cNvPr id="9642" name="Google Shape;9642;p7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2633037" y="1325623"/>
            <a:ext cx="379002" cy="366112"/>
            <a:chOff x="2633037" y="1499873"/>
            <a:chExt cx="379002" cy="366112"/>
          </a:xfrm>
        </p:grpSpPr>
        <p:sp>
          <p:nvSpPr>
            <p:cNvPr id="9650" name="Google Shape;9650;p7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76"/>
          <p:cNvGrpSpPr/>
          <p:nvPr/>
        </p:nvGrpSpPr>
        <p:grpSpPr>
          <a:xfrm>
            <a:off x="6675256" y="1341919"/>
            <a:ext cx="327823" cy="357009"/>
            <a:chOff x="6675256" y="1516169"/>
            <a:chExt cx="327823" cy="357009"/>
          </a:xfrm>
        </p:grpSpPr>
        <p:sp>
          <p:nvSpPr>
            <p:cNvPr id="9657" name="Google Shape;9657;p7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6" name="Google Shape;9666;p76"/>
          <p:cNvGrpSpPr/>
          <p:nvPr/>
        </p:nvGrpSpPr>
        <p:grpSpPr>
          <a:xfrm>
            <a:off x="8020159" y="1342301"/>
            <a:ext cx="300897" cy="356627"/>
            <a:chOff x="8020159" y="1516551"/>
            <a:chExt cx="300897" cy="356627"/>
          </a:xfrm>
        </p:grpSpPr>
        <p:sp>
          <p:nvSpPr>
            <p:cNvPr id="9667" name="Google Shape;9667;p7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76"/>
          <p:cNvGrpSpPr/>
          <p:nvPr/>
        </p:nvGrpSpPr>
        <p:grpSpPr>
          <a:xfrm>
            <a:off x="5377363" y="1341919"/>
            <a:ext cx="257357" cy="356627"/>
            <a:chOff x="5377363" y="1516169"/>
            <a:chExt cx="257357" cy="356627"/>
          </a:xfrm>
        </p:grpSpPr>
        <p:sp>
          <p:nvSpPr>
            <p:cNvPr id="9673" name="Google Shape;9673;p7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76"/>
          <p:cNvGrpSpPr/>
          <p:nvPr/>
        </p:nvGrpSpPr>
        <p:grpSpPr>
          <a:xfrm>
            <a:off x="4880567" y="1361620"/>
            <a:ext cx="356245" cy="317607"/>
            <a:chOff x="4880567" y="1535870"/>
            <a:chExt cx="356245" cy="317607"/>
          </a:xfrm>
        </p:grpSpPr>
        <p:sp>
          <p:nvSpPr>
            <p:cNvPr id="9691" name="Google Shape;9691;p7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76"/>
          <p:cNvGrpSpPr/>
          <p:nvPr/>
        </p:nvGrpSpPr>
        <p:grpSpPr>
          <a:xfrm>
            <a:off x="5771483" y="1341537"/>
            <a:ext cx="357359" cy="357391"/>
            <a:chOff x="5771483" y="1515787"/>
            <a:chExt cx="357359" cy="357391"/>
          </a:xfrm>
        </p:grpSpPr>
        <p:sp>
          <p:nvSpPr>
            <p:cNvPr id="9697" name="Google Shape;9697;p7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76"/>
          <p:cNvGrpSpPr/>
          <p:nvPr/>
        </p:nvGrpSpPr>
        <p:grpSpPr>
          <a:xfrm>
            <a:off x="7121669" y="1359360"/>
            <a:ext cx="321362" cy="321362"/>
            <a:chOff x="7121669" y="1533610"/>
            <a:chExt cx="321362" cy="321362"/>
          </a:xfrm>
        </p:grpSpPr>
        <p:sp>
          <p:nvSpPr>
            <p:cNvPr id="9702" name="Google Shape;9702;p7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76"/>
          <p:cNvGrpSpPr/>
          <p:nvPr/>
        </p:nvGrpSpPr>
        <p:grpSpPr>
          <a:xfrm>
            <a:off x="7562766" y="1340614"/>
            <a:ext cx="327059" cy="360192"/>
            <a:chOff x="7562766" y="1514864"/>
            <a:chExt cx="327059" cy="360192"/>
          </a:xfrm>
        </p:grpSpPr>
        <p:sp>
          <p:nvSpPr>
            <p:cNvPr id="9707" name="Google Shape;9707;p7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76"/>
          <p:cNvGrpSpPr/>
          <p:nvPr/>
        </p:nvGrpSpPr>
        <p:grpSpPr>
          <a:xfrm>
            <a:off x="6221229" y="1324423"/>
            <a:ext cx="361636" cy="362183"/>
            <a:chOff x="6259175" y="1559008"/>
            <a:chExt cx="271743" cy="272093"/>
          </a:xfrm>
        </p:grpSpPr>
        <p:sp>
          <p:nvSpPr>
            <p:cNvPr id="9712" name="Google Shape;9712;p7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76"/>
          <p:cNvGrpSpPr/>
          <p:nvPr/>
        </p:nvGrpSpPr>
        <p:grpSpPr>
          <a:xfrm>
            <a:off x="6671087" y="1835054"/>
            <a:ext cx="332757" cy="281833"/>
            <a:chOff x="6671087" y="2009304"/>
            <a:chExt cx="332757" cy="281833"/>
          </a:xfrm>
        </p:grpSpPr>
        <p:sp>
          <p:nvSpPr>
            <p:cNvPr id="9730" name="Google Shape;9730;p7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2" name="Google Shape;9732;p7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3" name="Google Shape;9733;p76"/>
          <p:cNvGrpSpPr/>
          <p:nvPr/>
        </p:nvGrpSpPr>
        <p:grpSpPr>
          <a:xfrm>
            <a:off x="2201806" y="1802335"/>
            <a:ext cx="349784" cy="349434"/>
            <a:chOff x="2201806" y="1976585"/>
            <a:chExt cx="349784" cy="349434"/>
          </a:xfrm>
        </p:grpSpPr>
        <p:sp>
          <p:nvSpPr>
            <p:cNvPr id="9734" name="Google Shape;9734;p7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76"/>
          <p:cNvGrpSpPr/>
          <p:nvPr/>
        </p:nvGrpSpPr>
        <p:grpSpPr>
          <a:xfrm>
            <a:off x="3094217" y="1802335"/>
            <a:ext cx="350198" cy="350548"/>
            <a:chOff x="3094217" y="1976585"/>
            <a:chExt cx="350198" cy="350548"/>
          </a:xfrm>
        </p:grpSpPr>
        <p:sp>
          <p:nvSpPr>
            <p:cNvPr id="9739" name="Google Shape;9739;p7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6"/>
          <p:cNvGrpSpPr/>
          <p:nvPr/>
        </p:nvGrpSpPr>
        <p:grpSpPr>
          <a:xfrm>
            <a:off x="3979435" y="1802335"/>
            <a:ext cx="345265" cy="349848"/>
            <a:chOff x="3979435" y="1976585"/>
            <a:chExt cx="345265" cy="349848"/>
          </a:xfrm>
        </p:grpSpPr>
        <p:sp>
          <p:nvSpPr>
            <p:cNvPr id="9754" name="Google Shape;9754;p7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76"/>
          <p:cNvGrpSpPr/>
          <p:nvPr/>
        </p:nvGrpSpPr>
        <p:grpSpPr>
          <a:xfrm>
            <a:off x="3541011" y="1334344"/>
            <a:ext cx="350166" cy="349434"/>
            <a:chOff x="3541011" y="1508594"/>
            <a:chExt cx="350166" cy="349434"/>
          </a:xfrm>
        </p:grpSpPr>
        <p:sp>
          <p:nvSpPr>
            <p:cNvPr id="9772" name="Google Shape;9772;p7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76"/>
          <p:cNvGrpSpPr/>
          <p:nvPr/>
        </p:nvGrpSpPr>
        <p:grpSpPr>
          <a:xfrm>
            <a:off x="3576626" y="1801571"/>
            <a:ext cx="284251" cy="351694"/>
            <a:chOff x="3576626" y="1975821"/>
            <a:chExt cx="284251" cy="351694"/>
          </a:xfrm>
        </p:grpSpPr>
        <p:sp>
          <p:nvSpPr>
            <p:cNvPr id="9786" name="Google Shape;9786;p7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76"/>
          <p:cNvGrpSpPr/>
          <p:nvPr/>
        </p:nvGrpSpPr>
        <p:grpSpPr>
          <a:xfrm>
            <a:off x="2722090" y="2715912"/>
            <a:ext cx="238770" cy="371841"/>
            <a:chOff x="2722090" y="2890162"/>
            <a:chExt cx="238770" cy="371841"/>
          </a:xfrm>
        </p:grpSpPr>
        <p:sp>
          <p:nvSpPr>
            <p:cNvPr id="9790" name="Google Shape;9790;p7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3" name="Google Shape;9793;p7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4" name="Google Shape;9794;p76"/>
          <p:cNvGrpSpPr/>
          <p:nvPr/>
        </p:nvGrpSpPr>
        <p:grpSpPr>
          <a:xfrm>
            <a:off x="6216367" y="1795906"/>
            <a:ext cx="361147" cy="361147"/>
            <a:chOff x="6216367" y="1970156"/>
            <a:chExt cx="361147" cy="361147"/>
          </a:xfrm>
        </p:grpSpPr>
        <p:sp>
          <p:nvSpPr>
            <p:cNvPr id="9795" name="Google Shape;9795;p7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76"/>
          <p:cNvGrpSpPr/>
          <p:nvPr/>
        </p:nvGrpSpPr>
        <p:grpSpPr>
          <a:xfrm>
            <a:off x="1289311" y="2751972"/>
            <a:ext cx="408156" cy="299783"/>
            <a:chOff x="1289311" y="2926222"/>
            <a:chExt cx="408156" cy="299783"/>
          </a:xfrm>
        </p:grpSpPr>
        <p:sp>
          <p:nvSpPr>
            <p:cNvPr id="9800" name="Google Shape;9800;p7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6"/>
          <p:cNvGrpSpPr/>
          <p:nvPr/>
        </p:nvGrpSpPr>
        <p:grpSpPr>
          <a:xfrm>
            <a:off x="7978465" y="1795142"/>
            <a:ext cx="361147" cy="360797"/>
            <a:chOff x="7978465" y="1969392"/>
            <a:chExt cx="361147" cy="360797"/>
          </a:xfrm>
        </p:grpSpPr>
        <p:sp>
          <p:nvSpPr>
            <p:cNvPr id="9803" name="Google Shape;9803;p7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2" name="Google Shape;9812;p7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76"/>
          <p:cNvGrpSpPr/>
          <p:nvPr/>
        </p:nvGrpSpPr>
        <p:grpSpPr>
          <a:xfrm>
            <a:off x="854261" y="2734563"/>
            <a:ext cx="377474" cy="335748"/>
            <a:chOff x="854261" y="2908813"/>
            <a:chExt cx="377474" cy="335748"/>
          </a:xfrm>
        </p:grpSpPr>
        <p:sp>
          <p:nvSpPr>
            <p:cNvPr id="9814" name="Google Shape;9814;p7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76"/>
          <p:cNvGrpSpPr/>
          <p:nvPr/>
        </p:nvGrpSpPr>
        <p:grpSpPr>
          <a:xfrm>
            <a:off x="1749728" y="2720527"/>
            <a:ext cx="386927" cy="363438"/>
            <a:chOff x="1749728" y="2894777"/>
            <a:chExt cx="386927" cy="363438"/>
          </a:xfrm>
        </p:grpSpPr>
        <p:sp>
          <p:nvSpPr>
            <p:cNvPr id="9820" name="Google Shape;9820;p7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6"/>
          <p:cNvGrpSpPr/>
          <p:nvPr/>
        </p:nvGrpSpPr>
        <p:grpSpPr>
          <a:xfrm>
            <a:off x="7098912" y="1795142"/>
            <a:ext cx="359651" cy="361560"/>
            <a:chOff x="7098912" y="1969392"/>
            <a:chExt cx="359651" cy="361560"/>
          </a:xfrm>
        </p:grpSpPr>
        <p:sp>
          <p:nvSpPr>
            <p:cNvPr id="9828" name="Google Shape;9828;p7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1" name="Google Shape;9841;p7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2" name="Google Shape;9842;p76"/>
          <p:cNvGrpSpPr/>
          <p:nvPr/>
        </p:nvGrpSpPr>
        <p:grpSpPr>
          <a:xfrm>
            <a:off x="5352728" y="1815989"/>
            <a:ext cx="327091" cy="322508"/>
            <a:chOff x="5352728" y="1990239"/>
            <a:chExt cx="327091" cy="322508"/>
          </a:xfrm>
        </p:grpSpPr>
        <p:sp>
          <p:nvSpPr>
            <p:cNvPr id="9843" name="Google Shape;9843;p7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76"/>
          <p:cNvGrpSpPr/>
          <p:nvPr/>
        </p:nvGrpSpPr>
        <p:grpSpPr>
          <a:xfrm>
            <a:off x="7538896" y="1795906"/>
            <a:ext cx="361147" cy="361529"/>
            <a:chOff x="7538896" y="1970156"/>
            <a:chExt cx="361147" cy="361529"/>
          </a:xfrm>
        </p:grpSpPr>
        <p:sp>
          <p:nvSpPr>
            <p:cNvPr id="9847" name="Google Shape;9847;p7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76"/>
          <p:cNvGrpSpPr/>
          <p:nvPr/>
        </p:nvGrpSpPr>
        <p:grpSpPr>
          <a:xfrm>
            <a:off x="4896099" y="1796670"/>
            <a:ext cx="358155" cy="358123"/>
            <a:chOff x="4896099" y="1970920"/>
            <a:chExt cx="358155" cy="358123"/>
          </a:xfrm>
        </p:grpSpPr>
        <p:sp>
          <p:nvSpPr>
            <p:cNvPr id="9854" name="Google Shape;9854;p7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6"/>
          <p:cNvGrpSpPr/>
          <p:nvPr/>
        </p:nvGrpSpPr>
        <p:grpSpPr>
          <a:xfrm>
            <a:off x="4048787" y="2802769"/>
            <a:ext cx="283488" cy="198604"/>
            <a:chOff x="4048787" y="2977019"/>
            <a:chExt cx="283488" cy="198604"/>
          </a:xfrm>
        </p:grpSpPr>
        <p:sp>
          <p:nvSpPr>
            <p:cNvPr id="9858" name="Google Shape;9858;p7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6"/>
          <p:cNvGrpSpPr/>
          <p:nvPr/>
        </p:nvGrpSpPr>
        <p:grpSpPr>
          <a:xfrm>
            <a:off x="4054103" y="2255941"/>
            <a:ext cx="218687" cy="349052"/>
            <a:chOff x="4054103" y="2430191"/>
            <a:chExt cx="218687" cy="349052"/>
          </a:xfrm>
        </p:grpSpPr>
        <p:sp>
          <p:nvSpPr>
            <p:cNvPr id="9865" name="Google Shape;9865;p7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76"/>
          <p:cNvGrpSpPr/>
          <p:nvPr/>
        </p:nvGrpSpPr>
        <p:grpSpPr>
          <a:xfrm>
            <a:off x="2185128" y="2253299"/>
            <a:ext cx="382758" cy="356595"/>
            <a:chOff x="2185128" y="2427549"/>
            <a:chExt cx="382758" cy="356595"/>
          </a:xfrm>
        </p:grpSpPr>
        <p:sp>
          <p:nvSpPr>
            <p:cNvPr id="9868" name="Google Shape;9868;p7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76"/>
          <p:cNvGrpSpPr/>
          <p:nvPr/>
        </p:nvGrpSpPr>
        <p:grpSpPr>
          <a:xfrm>
            <a:off x="2656907" y="2265043"/>
            <a:ext cx="332757" cy="332343"/>
            <a:chOff x="2656907" y="2439293"/>
            <a:chExt cx="332757" cy="332343"/>
          </a:xfrm>
        </p:grpSpPr>
        <p:sp>
          <p:nvSpPr>
            <p:cNvPr id="9873" name="Google Shape;9873;p7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76"/>
          <p:cNvGrpSpPr/>
          <p:nvPr/>
        </p:nvGrpSpPr>
        <p:grpSpPr>
          <a:xfrm>
            <a:off x="1731523" y="2248366"/>
            <a:ext cx="399435" cy="365698"/>
            <a:chOff x="1731523" y="2422616"/>
            <a:chExt cx="399435" cy="365698"/>
          </a:xfrm>
        </p:grpSpPr>
        <p:sp>
          <p:nvSpPr>
            <p:cNvPr id="9881" name="Google Shape;9881;p7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76"/>
          <p:cNvGrpSpPr/>
          <p:nvPr/>
        </p:nvGrpSpPr>
        <p:grpSpPr>
          <a:xfrm>
            <a:off x="3097241" y="2259314"/>
            <a:ext cx="344883" cy="343387"/>
            <a:chOff x="3097241" y="2433564"/>
            <a:chExt cx="344883" cy="343387"/>
          </a:xfrm>
        </p:grpSpPr>
        <p:sp>
          <p:nvSpPr>
            <p:cNvPr id="9885" name="Google Shape;9885;p7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6"/>
          <p:cNvGrpSpPr/>
          <p:nvPr/>
        </p:nvGrpSpPr>
        <p:grpSpPr>
          <a:xfrm>
            <a:off x="1278299" y="2265043"/>
            <a:ext cx="410829" cy="332343"/>
            <a:chOff x="1278299" y="2439293"/>
            <a:chExt cx="410829" cy="332343"/>
          </a:xfrm>
        </p:grpSpPr>
        <p:sp>
          <p:nvSpPr>
            <p:cNvPr id="9895" name="Google Shape;9895;p7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76"/>
          <p:cNvGrpSpPr/>
          <p:nvPr/>
        </p:nvGrpSpPr>
        <p:grpSpPr>
          <a:xfrm>
            <a:off x="2661459" y="1840751"/>
            <a:ext cx="322508" cy="273494"/>
            <a:chOff x="2661459" y="2015001"/>
            <a:chExt cx="322508" cy="273494"/>
          </a:xfrm>
        </p:grpSpPr>
        <p:sp>
          <p:nvSpPr>
            <p:cNvPr id="9904" name="Google Shape;9904;p7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6"/>
          <p:cNvGrpSpPr/>
          <p:nvPr/>
        </p:nvGrpSpPr>
        <p:grpSpPr>
          <a:xfrm>
            <a:off x="870939" y="2265043"/>
            <a:ext cx="331993" cy="331993"/>
            <a:chOff x="870939" y="2439293"/>
            <a:chExt cx="331993" cy="331993"/>
          </a:xfrm>
        </p:grpSpPr>
        <p:sp>
          <p:nvSpPr>
            <p:cNvPr id="9907" name="Google Shape;9907;p7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6"/>
          <p:cNvGrpSpPr/>
          <p:nvPr/>
        </p:nvGrpSpPr>
        <p:grpSpPr>
          <a:xfrm>
            <a:off x="6644957" y="2282103"/>
            <a:ext cx="371395" cy="278904"/>
            <a:chOff x="6644957" y="2456353"/>
            <a:chExt cx="371395" cy="278904"/>
          </a:xfrm>
        </p:grpSpPr>
        <p:sp>
          <p:nvSpPr>
            <p:cNvPr id="9924" name="Google Shape;9924;p7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76"/>
          <p:cNvGrpSpPr/>
          <p:nvPr/>
        </p:nvGrpSpPr>
        <p:grpSpPr>
          <a:xfrm>
            <a:off x="5388757" y="2240409"/>
            <a:ext cx="260349" cy="362292"/>
            <a:chOff x="5388757" y="2414659"/>
            <a:chExt cx="260349" cy="362292"/>
          </a:xfrm>
        </p:grpSpPr>
        <p:sp>
          <p:nvSpPr>
            <p:cNvPr id="9930" name="Google Shape;9930;p7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76"/>
          <p:cNvGrpSpPr/>
          <p:nvPr/>
        </p:nvGrpSpPr>
        <p:grpSpPr>
          <a:xfrm>
            <a:off x="3567142" y="2731507"/>
            <a:ext cx="348288" cy="340331"/>
            <a:chOff x="3567142" y="2905757"/>
            <a:chExt cx="348288" cy="340331"/>
          </a:xfrm>
        </p:grpSpPr>
        <p:sp>
          <p:nvSpPr>
            <p:cNvPr id="9951" name="Google Shape;9951;p7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76"/>
          <p:cNvGrpSpPr/>
          <p:nvPr/>
        </p:nvGrpSpPr>
        <p:grpSpPr>
          <a:xfrm>
            <a:off x="870939" y="1801571"/>
            <a:ext cx="332375" cy="350071"/>
            <a:chOff x="870939" y="1975821"/>
            <a:chExt cx="332375" cy="350071"/>
          </a:xfrm>
        </p:grpSpPr>
        <p:sp>
          <p:nvSpPr>
            <p:cNvPr id="9957" name="Google Shape;9957;p7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76"/>
          <p:cNvGrpSpPr/>
          <p:nvPr/>
        </p:nvGrpSpPr>
        <p:grpSpPr>
          <a:xfrm>
            <a:off x="7967103" y="2240791"/>
            <a:ext cx="355863" cy="361911"/>
            <a:chOff x="7967103" y="2415041"/>
            <a:chExt cx="355863" cy="361911"/>
          </a:xfrm>
        </p:grpSpPr>
        <p:sp>
          <p:nvSpPr>
            <p:cNvPr id="9962" name="Google Shape;9962;p7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76"/>
          <p:cNvGrpSpPr/>
          <p:nvPr/>
        </p:nvGrpSpPr>
        <p:grpSpPr>
          <a:xfrm>
            <a:off x="7529411" y="2240409"/>
            <a:ext cx="355863" cy="362292"/>
            <a:chOff x="7529411" y="2414659"/>
            <a:chExt cx="355863" cy="362292"/>
          </a:xfrm>
        </p:grpSpPr>
        <p:sp>
          <p:nvSpPr>
            <p:cNvPr id="9974" name="Google Shape;9974;p7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76"/>
          <p:cNvGrpSpPr/>
          <p:nvPr/>
        </p:nvGrpSpPr>
        <p:grpSpPr>
          <a:xfrm>
            <a:off x="5733194" y="2257468"/>
            <a:ext cx="446826" cy="327059"/>
            <a:chOff x="5733194" y="2431718"/>
            <a:chExt cx="446826" cy="327059"/>
          </a:xfrm>
        </p:grpSpPr>
        <p:sp>
          <p:nvSpPr>
            <p:cNvPr id="9987" name="Google Shape;9987;p7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76"/>
          <p:cNvGrpSpPr/>
          <p:nvPr/>
        </p:nvGrpSpPr>
        <p:grpSpPr>
          <a:xfrm>
            <a:off x="4876780" y="2243814"/>
            <a:ext cx="407774" cy="356627"/>
            <a:chOff x="4876780" y="2418064"/>
            <a:chExt cx="407774" cy="356627"/>
          </a:xfrm>
        </p:grpSpPr>
        <p:sp>
          <p:nvSpPr>
            <p:cNvPr id="9991" name="Google Shape;9991;p7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76"/>
          <p:cNvGrpSpPr/>
          <p:nvPr/>
        </p:nvGrpSpPr>
        <p:grpSpPr>
          <a:xfrm>
            <a:off x="7070872" y="2236621"/>
            <a:ext cx="398321" cy="371013"/>
            <a:chOff x="7070872" y="2410871"/>
            <a:chExt cx="398321" cy="371013"/>
          </a:xfrm>
        </p:grpSpPr>
        <p:sp>
          <p:nvSpPr>
            <p:cNvPr id="10000" name="Google Shape;10000;p7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4" name="Google Shape;10004;p7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5" name="Google Shape;10005;p76"/>
          <p:cNvGrpSpPr/>
          <p:nvPr/>
        </p:nvGrpSpPr>
        <p:grpSpPr>
          <a:xfrm>
            <a:off x="5318259" y="2807861"/>
            <a:ext cx="371013" cy="220787"/>
            <a:chOff x="5318259" y="2982111"/>
            <a:chExt cx="371013" cy="220787"/>
          </a:xfrm>
        </p:grpSpPr>
        <p:sp>
          <p:nvSpPr>
            <p:cNvPr id="10006" name="Google Shape;10006;p7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76"/>
          <p:cNvGrpSpPr/>
          <p:nvPr/>
        </p:nvGrpSpPr>
        <p:grpSpPr>
          <a:xfrm>
            <a:off x="7073928" y="2731507"/>
            <a:ext cx="371395" cy="371809"/>
            <a:chOff x="7073928" y="2905757"/>
            <a:chExt cx="371395" cy="371809"/>
          </a:xfrm>
        </p:grpSpPr>
        <p:sp>
          <p:nvSpPr>
            <p:cNvPr id="10015" name="Google Shape;10015;p7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76"/>
          <p:cNvGrpSpPr/>
          <p:nvPr/>
        </p:nvGrpSpPr>
        <p:grpSpPr>
          <a:xfrm>
            <a:off x="6188327" y="2781158"/>
            <a:ext cx="371395" cy="272857"/>
            <a:chOff x="6188327" y="2955408"/>
            <a:chExt cx="371395" cy="272857"/>
          </a:xfrm>
        </p:grpSpPr>
        <p:sp>
          <p:nvSpPr>
            <p:cNvPr id="10019" name="Google Shape;10019;p7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76"/>
          <p:cNvGrpSpPr/>
          <p:nvPr/>
        </p:nvGrpSpPr>
        <p:grpSpPr>
          <a:xfrm>
            <a:off x="7521454" y="2731889"/>
            <a:ext cx="359651" cy="371013"/>
            <a:chOff x="7521454" y="2906139"/>
            <a:chExt cx="359651" cy="371013"/>
          </a:xfrm>
        </p:grpSpPr>
        <p:sp>
          <p:nvSpPr>
            <p:cNvPr id="10022" name="Google Shape;10022;p7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76"/>
          <p:cNvGrpSpPr/>
          <p:nvPr/>
        </p:nvGrpSpPr>
        <p:grpSpPr>
          <a:xfrm>
            <a:off x="5782845" y="2732271"/>
            <a:ext cx="301661" cy="371013"/>
            <a:chOff x="5782845" y="2906521"/>
            <a:chExt cx="301661" cy="371013"/>
          </a:xfrm>
        </p:grpSpPr>
        <p:sp>
          <p:nvSpPr>
            <p:cNvPr id="10028" name="Google Shape;10028;p7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6"/>
          <p:cNvGrpSpPr/>
          <p:nvPr/>
        </p:nvGrpSpPr>
        <p:grpSpPr>
          <a:xfrm>
            <a:off x="3539102" y="2253299"/>
            <a:ext cx="355099" cy="355481"/>
            <a:chOff x="3539102" y="2427549"/>
            <a:chExt cx="355099" cy="355481"/>
          </a:xfrm>
        </p:grpSpPr>
        <p:sp>
          <p:nvSpPr>
            <p:cNvPr id="10032" name="Google Shape;10032;p7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76"/>
          <p:cNvGrpSpPr/>
          <p:nvPr/>
        </p:nvGrpSpPr>
        <p:grpSpPr>
          <a:xfrm>
            <a:off x="6630539" y="2743252"/>
            <a:ext cx="371777" cy="349434"/>
            <a:chOff x="6630539" y="2917502"/>
            <a:chExt cx="371777" cy="349434"/>
          </a:xfrm>
        </p:grpSpPr>
        <p:sp>
          <p:nvSpPr>
            <p:cNvPr id="10035" name="Google Shape;10035;p7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6"/>
          <p:cNvGrpSpPr/>
          <p:nvPr/>
        </p:nvGrpSpPr>
        <p:grpSpPr>
          <a:xfrm>
            <a:off x="2171474" y="3194979"/>
            <a:ext cx="408156" cy="343737"/>
            <a:chOff x="2171474" y="3369229"/>
            <a:chExt cx="408156" cy="343737"/>
          </a:xfrm>
        </p:grpSpPr>
        <p:sp>
          <p:nvSpPr>
            <p:cNvPr id="10043" name="Google Shape;10043;p7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6"/>
          <p:cNvGrpSpPr/>
          <p:nvPr/>
        </p:nvGrpSpPr>
        <p:grpSpPr>
          <a:xfrm>
            <a:off x="4891198" y="2750858"/>
            <a:ext cx="334634" cy="334634"/>
            <a:chOff x="4891198" y="2925108"/>
            <a:chExt cx="334634" cy="334634"/>
          </a:xfrm>
        </p:grpSpPr>
        <p:sp>
          <p:nvSpPr>
            <p:cNvPr id="10048" name="Google Shape;10048;p7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6"/>
          <p:cNvGrpSpPr/>
          <p:nvPr/>
        </p:nvGrpSpPr>
        <p:grpSpPr>
          <a:xfrm>
            <a:off x="7976174" y="2750858"/>
            <a:ext cx="334666" cy="334634"/>
            <a:chOff x="7976174" y="2925108"/>
            <a:chExt cx="334666" cy="334634"/>
          </a:xfrm>
        </p:grpSpPr>
        <p:sp>
          <p:nvSpPr>
            <p:cNvPr id="10057" name="Google Shape;10057;p7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6"/>
          <p:cNvGrpSpPr/>
          <p:nvPr/>
        </p:nvGrpSpPr>
        <p:grpSpPr>
          <a:xfrm>
            <a:off x="3091957" y="3199881"/>
            <a:ext cx="354717" cy="332757"/>
            <a:chOff x="3091957" y="3374131"/>
            <a:chExt cx="354717" cy="332757"/>
          </a:xfrm>
        </p:grpSpPr>
        <p:sp>
          <p:nvSpPr>
            <p:cNvPr id="10067" name="Google Shape;10067;p7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76"/>
          <p:cNvGrpSpPr/>
          <p:nvPr/>
        </p:nvGrpSpPr>
        <p:grpSpPr>
          <a:xfrm>
            <a:off x="3988156" y="3205960"/>
            <a:ext cx="353954" cy="318880"/>
            <a:chOff x="3988156" y="3380210"/>
            <a:chExt cx="353954" cy="318880"/>
          </a:xfrm>
        </p:grpSpPr>
        <p:sp>
          <p:nvSpPr>
            <p:cNvPr id="10074" name="Google Shape;10074;p7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6"/>
          <p:cNvGrpSpPr/>
          <p:nvPr/>
        </p:nvGrpSpPr>
        <p:grpSpPr>
          <a:xfrm>
            <a:off x="3541011" y="3193070"/>
            <a:ext cx="348257" cy="346188"/>
            <a:chOff x="3541011" y="3367320"/>
            <a:chExt cx="348257" cy="346188"/>
          </a:xfrm>
        </p:grpSpPr>
        <p:sp>
          <p:nvSpPr>
            <p:cNvPr id="10080" name="Google Shape;10080;p7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76"/>
          <p:cNvGrpSpPr/>
          <p:nvPr/>
        </p:nvGrpSpPr>
        <p:grpSpPr>
          <a:xfrm>
            <a:off x="1314678" y="3183967"/>
            <a:ext cx="334666" cy="365348"/>
            <a:chOff x="1314678" y="3358217"/>
            <a:chExt cx="334666" cy="365348"/>
          </a:xfrm>
        </p:grpSpPr>
        <p:sp>
          <p:nvSpPr>
            <p:cNvPr id="10085" name="Google Shape;10085;p7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6"/>
          <p:cNvGrpSpPr/>
          <p:nvPr/>
        </p:nvGrpSpPr>
        <p:grpSpPr>
          <a:xfrm>
            <a:off x="1748582" y="3198385"/>
            <a:ext cx="359269" cy="335780"/>
            <a:chOff x="1748582" y="3372635"/>
            <a:chExt cx="359269" cy="335780"/>
          </a:xfrm>
        </p:grpSpPr>
        <p:sp>
          <p:nvSpPr>
            <p:cNvPr id="10091" name="Google Shape;10091;p7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2" name="Google Shape;10092;p76"/>
            <p:cNvGrpSpPr/>
            <p:nvPr/>
          </p:nvGrpSpPr>
          <p:grpSpPr>
            <a:xfrm>
              <a:off x="1748582" y="3372635"/>
              <a:ext cx="333520" cy="335780"/>
              <a:chOff x="1748582" y="3372635"/>
              <a:chExt cx="333520" cy="335780"/>
            </a:xfrm>
          </p:grpSpPr>
          <p:sp>
            <p:nvSpPr>
              <p:cNvPr id="10093" name="Google Shape;10093;p7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96" name="Google Shape;10096;p76"/>
          <p:cNvGrpSpPr/>
          <p:nvPr/>
        </p:nvGrpSpPr>
        <p:grpSpPr>
          <a:xfrm>
            <a:off x="2640993" y="3183585"/>
            <a:ext cx="365348" cy="364966"/>
            <a:chOff x="2640993" y="3357835"/>
            <a:chExt cx="365348" cy="364966"/>
          </a:xfrm>
        </p:grpSpPr>
        <p:sp>
          <p:nvSpPr>
            <p:cNvPr id="10097" name="Google Shape;10097;p7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76"/>
          <p:cNvGrpSpPr/>
          <p:nvPr/>
        </p:nvGrpSpPr>
        <p:grpSpPr>
          <a:xfrm>
            <a:off x="4886264" y="3191924"/>
            <a:ext cx="350548" cy="350198"/>
            <a:chOff x="4886264" y="3366174"/>
            <a:chExt cx="350548" cy="350198"/>
          </a:xfrm>
        </p:grpSpPr>
        <p:sp>
          <p:nvSpPr>
            <p:cNvPr id="10108" name="Google Shape;10108;p7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76"/>
          <p:cNvGrpSpPr/>
          <p:nvPr/>
        </p:nvGrpSpPr>
        <p:grpSpPr>
          <a:xfrm>
            <a:off x="5331913" y="3239697"/>
            <a:ext cx="347143" cy="254684"/>
            <a:chOff x="5331913" y="3413947"/>
            <a:chExt cx="347143" cy="254684"/>
          </a:xfrm>
        </p:grpSpPr>
        <p:sp>
          <p:nvSpPr>
            <p:cNvPr id="10122" name="Google Shape;10122;p7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76"/>
          <p:cNvGrpSpPr/>
          <p:nvPr/>
        </p:nvGrpSpPr>
        <p:grpSpPr>
          <a:xfrm>
            <a:off x="5776798" y="3235528"/>
            <a:ext cx="346379" cy="264518"/>
            <a:chOff x="5776798" y="3409778"/>
            <a:chExt cx="346379" cy="264518"/>
          </a:xfrm>
        </p:grpSpPr>
        <p:sp>
          <p:nvSpPr>
            <p:cNvPr id="10129" name="Google Shape;10129;p7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76"/>
          <p:cNvGrpSpPr/>
          <p:nvPr/>
        </p:nvGrpSpPr>
        <p:grpSpPr>
          <a:xfrm>
            <a:off x="7108015" y="3222255"/>
            <a:ext cx="344883" cy="290299"/>
            <a:chOff x="7108015" y="3396505"/>
            <a:chExt cx="344883" cy="290299"/>
          </a:xfrm>
        </p:grpSpPr>
        <p:sp>
          <p:nvSpPr>
            <p:cNvPr id="10136" name="Google Shape;10136;p7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76"/>
          <p:cNvGrpSpPr/>
          <p:nvPr/>
        </p:nvGrpSpPr>
        <p:grpSpPr>
          <a:xfrm>
            <a:off x="7551754" y="3216558"/>
            <a:ext cx="344883" cy="301311"/>
            <a:chOff x="7551754" y="3390808"/>
            <a:chExt cx="344883" cy="301311"/>
          </a:xfrm>
        </p:grpSpPr>
        <p:sp>
          <p:nvSpPr>
            <p:cNvPr id="10141" name="Google Shape;10141;p7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6"/>
          <p:cNvGrpSpPr/>
          <p:nvPr/>
        </p:nvGrpSpPr>
        <p:grpSpPr>
          <a:xfrm>
            <a:off x="6707084" y="3213153"/>
            <a:ext cx="261145" cy="308504"/>
            <a:chOff x="6707084" y="3387403"/>
            <a:chExt cx="261145" cy="308504"/>
          </a:xfrm>
        </p:grpSpPr>
        <p:sp>
          <p:nvSpPr>
            <p:cNvPr id="10153" name="Google Shape;10153;p7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6"/>
          <p:cNvGrpSpPr/>
          <p:nvPr/>
        </p:nvGrpSpPr>
        <p:grpSpPr>
          <a:xfrm>
            <a:off x="848978" y="4123387"/>
            <a:ext cx="377824" cy="324418"/>
            <a:chOff x="848978" y="4297637"/>
            <a:chExt cx="377824" cy="324418"/>
          </a:xfrm>
        </p:grpSpPr>
        <p:sp>
          <p:nvSpPr>
            <p:cNvPr id="10158" name="Google Shape;10158;p7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76"/>
          <p:cNvGrpSpPr/>
          <p:nvPr/>
        </p:nvGrpSpPr>
        <p:grpSpPr>
          <a:xfrm>
            <a:off x="1754279" y="4112343"/>
            <a:ext cx="351439" cy="345965"/>
            <a:chOff x="1754279" y="4286593"/>
            <a:chExt cx="351439" cy="345965"/>
          </a:xfrm>
        </p:grpSpPr>
        <p:sp>
          <p:nvSpPr>
            <p:cNvPr id="10161" name="Google Shape;10161;p7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6"/>
          <p:cNvGrpSpPr/>
          <p:nvPr/>
        </p:nvGrpSpPr>
        <p:grpSpPr>
          <a:xfrm>
            <a:off x="3996113" y="4116926"/>
            <a:ext cx="336512" cy="335048"/>
            <a:chOff x="3996113" y="4291176"/>
            <a:chExt cx="336512" cy="335048"/>
          </a:xfrm>
        </p:grpSpPr>
        <p:sp>
          <p:nvSpPr>
            <p:cNvPr id="10167" name="Google Shape;10167;p7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0" name="Google Shape;10170;p7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1" name="Google Shape;10171;p76"/>
          <p:cNvGrpSpPr/>
          <p:nvPr/>
        </p:nvGrpSpPr>
        <p:grpSpPr>
          <a:xfrm>
            <a:off x="2179081" y="4111261"/>
            <a:ext cx="397525" cy="348670"/>
            <a:chOff x="2179081" y="4285511"/>
            <a:chExt cx="397525" cy="348670"/>
          </a:xfrm>
        </p:grpSpPr>
        <p:sp>
          <p:nvSpPr>
            <p:cNvPr id="10172" name="Google Shape;10172;p7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76"/>
          <p:cNvGrpSpPr/>
          <p:nvPr/>
        </p:nvGrpSpPr>
        <p:grpSpPr>
          <a:xfrm>
            <a:off x="3584201" y="4120746"/>
            <a:ext cx="267574" cy="329415"/>
            <a:chOff x="3584201" y="4294996"/>
            <a:chExt cx="267574" cy="329415"/>
          </a:xfrm>
        </p:grpSpPr>
        <p:sp>
          <p:nvSpPr>
            <p:cNvPr id="10175" name="Google Shape;10175;p7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76"/>
          <p:cNvGrpSpPr/>
          <p:nvPr/>
        </p:nvGrpSpPr>
        <p:grpSpPr>
          <a:xfrm>
            <a:off x="3082855" y="4121478"/>
            <a:ext cx="375946" cy="327823"/>
            <a:chOff x="3082855" y="4295728"/>
            <a:chExt cx="375946" cy="327823"/>
          </a:xfrm>
        </p:grpSpPr>
        <p:sp>
          <p:nvSpPr>
            <p:cNvPr id="10180" name="Google Shape;10180;p7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76"/>
          <p:cNvGrpSpPr/>
          <p:nvPr/>
        </p:nvGrpSpPr>
        <p:grpSpPr>
          <a:xfrm>
            <a:off x="2749016" y="4116926"/>
            <a:ext cx="150831" cy="336926"/>
            <a:chOff x="2749016" y="4291176"/>
            <a:chExt cx="150831" cy="336926"/>
          </a:xfrm>
        </p:grpSpPr>
        <p:sp>
          <p:nvSpPr>
            <p:cNvPr id="10192" name="Google Shape;10192;p7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6"/>
          <p:cNvGrpSpPr/>
          <p:nvPr/>
        </p:nvGrpSpPr>
        <p:grpSpPr>
          <a:xfrm>
            <a:off x="7127716" y="4105182"/>
            <a:ext cx="248254" cy="361942"/>
            <a:chOff x="7127716" y="4279432"/>
            <a:chExt cx="248254" cy="361942"/>
          </a:xfrm>
        </p:grpSpPr>
        <p:sp>
          <p:nvSpPr>
            <p:cNvPr id="10197" name="Google Shape;10197;p7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6"/>
          <p:cNvGrpSpPr/>
          <p:nvPr/>
        </p:nvGrpSpPr>
        <p:grpSpPr>
          <a:xfrm>
            <a:off x="7565408" y="4105182"/>
            <a:ext cx="248255" cy="361942"/>
            <a:chOff x="7565408" y="4279432"/>
            <a:chExt cx="248255" cy="361942"/>
          </a:xfrm>
        </p:grpSpPr>
        <p:sp>
          <p:nvSpPr>
            <p:cNvPr id="10207" name="Google Shape;10207;p7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76"/>
          <p:cNvGrpSpPr/>
          <p:nvPr/>
        </p:nvGrpSpPr>
        <p:grpSpPr>
          <a:xfrm>
            <a:off x="6264109" y="4105182"/>
            <a:ext cx="225498" cy="361560"/>
            <a:chOff x="6264109" y="4279432"/>
            <a:chExt cx="225498" cy="361560"/>
          </a:xfrm>
        </p:grpSpPr>
        <p:sp>
          <p:nvSpPr>
            <p:cNvPr id="10216" name="Google Shape;10216;p7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76"/>
          <p:cNvGrpSpPr/>
          <p:nvPr/>
        </p:nvGrpSpPr>
        <p:grpSpPr>
          <a:xfrm>
            <a:off x="7929578" y="4110115"/>
            <a:ext cx="395266" cy="351312"/>
            <a:chOff x="7929578" y="4284365"/>
            <a:chExt cx="395266" cy="351312"/>
          </a:xfrm>
        </p:grpSpPr>
        <p:sp>
          <p:nvSpPr>
            <p:cNvPr id="10219" name="Google Shape;10219;p7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76"/>
          <p:cNvGrpSpPr/>
          <p:nvPr/>
        </p:nvGrpSpPr>
        <p:grpSpPr>
          <a:xfrm>
            <a:off x="6595502" y="4149527"/>
            <a:ext cx="426315" cy="332826"/>
            <a:chOff x="6639652" y="4323777"/>
            <a:chExt cx="426315" cy="332826"/>
          </a:xfrm>
        </p:grpSpPr>
        <p:sp>
          <p:nvSpPr>
            <p:cNvPr id="10224" name="Google Shape;10224;p7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76"/>
          <p:cNvGrpSpPr/>
          <p:nvPr/>
        </p:nvGrpSpPr>
        <p:grpSpPr>
          <a:xfrm>
            <a:off x="5357662" y="4123387"/>
            <a:ext cx="287275" cy="326296"/>
            <a:chOff x="5357662" y="4297637"/>
            <a:chExt cx="287275" cy="326296"/>
          </a:xfrm>
        </p:grpSpPr>
        <p:sp>
          <p:nvSpPr>
            <p:cNvPr id="10235" name="Google Shape;10235;p7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6"/>
          <p:cNvGrpSpPr/>
          <p:nvPr/>
        </p:nvGrpSpPr>
        <p:grpSpPr>
          <a:xfrm>
            <a:off x="5774124" y="4120300"/>
            <a:ext cx="331611" cy="331674"/>
            <a:chOff x="5774124" y="4294550"/>
            <a:chExt cx="331611" cy="331674"/>
          </a:xfrm>
        </p:grpSpPr>
        <p:sp>
          <p:nvSpPr>
            <p:cNvPr id="10241" name="Google Shape;10241;p7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6"/>
          <p:cNvGrpSpPr/>
          <p:nvPr/>
        </p:nvGrpSpPr>
        <p:grpSpPr>
          <a:xfrm>
            <a:off x="4890434" y="4113139"/>
            <a:ext cx="345997" cy="346029"/>
            <a:chOff x="4890434" y="4287389"/>
            <a:chExt cx="345997" cy="346029"/>
          </a:xfrm>
        </p:grpSpPr>
        <p:sp>
          <p:nvSpPr>
            <p:cNvPr id="10244" name="Google Shape;10244;p7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76"/>
          <p:cNvGrpSpPr/>
          <p:nvPr/>
        </p:nvGrpSpPr>
        <p:grpSpPr>
          <a:xfrm>
            <a:off x="2165809" y="3636809"/>
            <a:ext cx="422542" cy="342973"/>
            <a:chOff x="2165809" y="3811059"/>
            <a:chExt cx="422542" cy="342973"/>
          </a:xfrm>
        </p:grpSpPr>
        <p:sp>
          <p:nvSpPr>
            <p:cNvPr id="10252" name="Google Shape;10252;p7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0" name="Google Shape;10270;p7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1" name="Google Shape;10271;p76"/>
          <p:cNvGrpSpPr/>
          <p:nvPr/>
        </p:nvGrpSpPr>
        <p:grpSpPr>
          <a:xfrm>
            <a:off x="903530" y="3631875"/>
            <a:ext cx="264550" cy="353222"/>
            <a:chOff x="903530" y="3806125"/>
            <a:chExt cx="264550" cy="353222"/>
          </a:xfrm>
        </p:grpSpPr>
        <p:sp>
          <p:nvSpPr>
            <p:cNvPr id="10272" name="Google Shape;10272;p7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76"/>
          <p:cNvGrpSpPr/>
          <p:nvPr/>
        </p:nvGrpSpPr>
        <p:grpSpPr>
          <a:xfrm>
            <a:off x="850092" y="3178684"/>
            <a:ext cx="369517" cy="375660"/>
            <a:chOff x="850092" y="3352934"/>
            <a:chExt cx="369517" cy="375660"/>
          </a:xfrm>
        </p:grpSpPr>
        <p:sp>
          <p:nvSpPr>
            <p:cNvPr id="10277" name="Google Shape;10277;p7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76"/>
          <p:cNvGrpSpPr/>
          <p:nvPr/>
        </p:nvGrpSpPr>
        <p:grpSpPr>
          <a:xfrm>
            <a:off x="2611458" y="3642124"/>
            <a:ext cx="426329" cy="332375"/>
            <a:chOff x="2611458" y="3816374"/>
            <a:chExt cx="426329" cy="332375"/>
          </a:xfrm>
        </p:grpSpPr>
        <p:sp>
          <p:nvSpPr>
            <p:cNvPr id="10283" name="Google Shape;10283;p7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3" name="Google Shape;10293;p7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4" name="Google Shape;10294;p76"/>
          <p:cNvGrpSpPr/>
          <p:nvPr/>
        </p:nvGrpSpPr>
        <p:grpSpPr>
          <a:xfrm>
            <a:off x="4019984" y="3631143"/>
            <a:ext cx="293704" cy="353954"/>
            <a:chOff x="4019984" y="3805393"/>
            <a:chExt cx="293704" cy="353954"/>
          </a:xfrm>
        </p:grpSpPr>
        <p:sp>
          <p:nvSpPr>
            <p:cNvPr id="10295" name="Google Shape;10295;p7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6"/>
          <p:cNvGrpSpPr/>
          <p:nvPr/>
        </p:nvGrpSpPr>
        <p:grpSpPr>
          <a:xfrm>
            <a:off x="8006505" y="3215794"/>
            <a:ext cx="323654" cy="303189"/>
            <a:chOff x="8006505" y="3390044"/>
            <a:chExt cx="323654" cy="303189"/>
          </a:xfrm>
        </p:grpSpPr>
        <p:sp>
          <p:nvSpPr>
            <p:cNvPr id="10298" name="Google Shape;10298;p7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6"/>
          <p:cNvGrpSpPr/>
          <p:nvPr/>
        </p:nvGrpSpPr>
        <p:grpSpPr>
          <a:xfrm>
            <a:off x="1299146" y="3632257"/>
            <a:ext cx="367990" cy="351312"/>
            <a:chOff x="1299146" y="3806507"/>
            <a:chExt cx="367990" cy="351312"/>
          </a:xfrm>
        </p:grpSpPr>
        <p:sp>
          <p:nvSpPr>
            <p:cNvPr id="10305" name="Google Shape;10305;p7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7" name="Google Shape;10307;p7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8" name="Google Shape;10308;p76"/>
          <p:cNvGrpSpPr/>
          <p:nvPr/>
        </p:nvGrpSpPr>
        <p:grpSpPr>
          <a:xfrm>
            <a:off x="7550258" y="3658420"/>
            <a:ext cx="371395" cy="301279"/>
            <a:chOff x="7550258" y="3832670"/>
            <a:chExt cx="371395" cy="301279"/>
          </a:xfrm>
        </p:grpSpPr>
        <p:sp>
          <p:nvSpPr>
            <p:cNvPr id="10309" name="Google Shape;10309;p7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7" name="Google Shape;10327;p7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8" name="Google Shape;10328;p76"/>
          <p:cNvGrpSpPr/>
          <p:nvPr/>
        </p:nvGrpSpPr>
        <p:grpSpPr>
          <a:xfrm>
            <a:off x="6659725" y="3633785"/>
            <a:ext cx="367608" cy="350548"/>
            <a:chOff x="6659725" y="3808035"/>
            <a:chExt cx="367608" cy="350548"/>
          </a:xfrm>
        </p:grpSpPr>
        <p:sp>
          <p:nvSpPr>
            <p:cNvPr id="10329" name="Google Shape;10329;p7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76"/>
          <p:cNvGrpSpPr/>
          <p:nvPr/>
        </p:nvGrpSpPr>
        <p:grpSpPr>
          <a:xfrm>
            <a:off x="6219391" y="3642506"/>
            <a:ext cx="356627" cy="334252"/>
            <a:chOff x="6219391" y="3816756"/>
            <a:chExt cx="356627" cy="334252"/>
          </a:xfrm>
        </p:grpSpPr>
        <p:sp>
          <p:nvSpPr>
            <p:cNvPr id="10332" name="Google Shape;10332;p7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6"/>
          <p:cNvGrpSpPr/>
          <p:nvPr/>
        </p:nvGrpSpPr>
        <p:grpSpPr>
          <a:xfrm>
            <a:off x="5778676" y="3652722"/>
            <a:ext cx="349052" cy="313055"/>
            <a:chOff x="5778676" y="3826972"/>
            <a:chExt cx="349052" cy="313055"/>
          </a:xfrm>
        </p:grpSpPr>
        <p:sp>
          <p:nvSpPr>
            <p:cNvPr id="10337" name="Google Shape;10337;p7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6"/>
          <p:cNvGrpSpPr/>
          <p:nvPr/>
        </p:nvGrpSpPr>
        <p:grpSpPr>
          <a:xfrm>
            <a:off x="5355784" y="3660297"/>
            <a:ext cx="299019" cy="297905"/>
            <a:chOff x="5355784" y="3834547"/>
            <a:chExt cx="299019" cy="297905"/>
          </a:xfrm>
        </p:grpSpPr>
        <p:sp>
          <p:nvSpPr>
            <p:cNvPr id="10343" name="Google Shape;10343;p7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76"/>
          <p:cNvGrpSpPr/>
          <p:nvPr/>
        </p:nvGrpSpPr>
        <p:grpSpPr>
          <a:xfrm>
            <a:off x="8036455" y="3633021"/>
            <a:ext cx="292176" cy="353985"/>
            <a:chOff x="8036455" y="3807271"/>
            <a:chExt cx="292176" cy="353985"/>
          </a:xfrm>
        </p:grpSpPr>
        <p:sp>
          <p:nvSpPr>
            <p:cNvPr id="10348" name="Google Shape;10348;p7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0" name="Google Shape;10350;p7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351" name="Google Shape;10351;p7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352" name="Google Shape;10352;p76"/>
          <p:cNvGrpSpPr/>
          <p:nvPr/>
        </p:nvGrpSpPr>
        <p:grpSpPr>
          <a:xfrm>
            <a:off x="4874902" y="3634549"/>
            <a:ext cx="345615" cy="350835"/>
            <a:chOff x="4874902" y="3808799"/>
            <a:chExt cx="345615" cy="350835"/>
          </a:xfrm>
        </p:grpSpPr>
        <p:sp>
          <p:nvSpPr>
            <p:cNvPr id="10353" name="Google Shape;10353;p7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76"/>
          <p:cNvGrpSpPr/>
          <p:nvPr/>
        </p:nvGrpSpPr>
        <p:grpSpPr>
          <a:xfrm>
            <a:off x="3095745" y="3631143"/>
            <a:ext cx="352840" cy="354717"/>
            <a:chOff x="3095745" y="3805393"/>
            <a:chExt cx="352840" cy="354717"/>
          </a:xfrm>
        </p:grpSpPr>
        <p:sp>
          <p:nvSpPr>
            <p:cNvPr id="10371" name="Google Shape;10371;p7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37"/>
          <p:cNvSpPr txBox="1">
            <a:spLocks noGrp="1"/>
          </p:cNvSpPr>
          <p:nvPr>
            <p:ph type="title"/>
          </p:nvPr>
        </p:nvSpPr>
        <p:spPr>
          <a:xfrm>
            <a:off x="4002775" y="1025888"/>
            <a:ext cx="44262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INTRODUCTION</a:t>
            </a:r>
            <a:endParaRPr dirty="0"/>
          </a:p>
        </p:txBody>
      </p:sp>
      <p:sp>
        <p:nvSpPr>
          <p:cNvPr id="454" name="Google Shape;454;p37"/>
          <p:cNvSpPr txBox="1">
            <a:spLocks noGrp="1"/>
          </p:cNvSpPr>
          <p:nvPr>
            <p:ph type="subTitle" idx="1"/>
          </p:nvPr>
        </p:nvSpPr>
        <p:spPr>
          <a:xfrm>
            <a:off x="3441126" y="2086398"/>
            <a:ext cx="5067080" cy="14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374151"/>
                </a:solidFill>
                <a:effectLst/>
                <a:latin typeface="Söhne"/>
              </a:rPr>
              <a:t>In the realm of healthcare, where each heartbeat tells a unique story, we embark on a journey that merges cutting-edge technology with human well-being. Today, we delve into the realm of Heart Attack Prediction through the lens of Machine Learning – a pioneering approach that holds the promise of transforming the way we detect, prevent, and manage cardiovascular risks.</a:t>
            </a:r>
            <a:endParaRPr dirty="0">
              <a:latin typeface="Söhne"/>
            </a:endParaRPr>
          </a:p>
          <a:p>
            <a:pPr marL="0" lvl="0" indent="0" algn="r" rtl="0">
              <a:spcBef>
                <a:spcPts val="0"/>
              </a:spcBef>
              <a:spcAft>
                <a:spcPts val="0"/>
              </a:spcAft>
              <a:buNone/>
            </a:pPr>
            <a:endParaRPr dirty="0"/>
          </a:p>
        </p:txBody>
      </p:sp>
      <p:pic>
        <p:nvPicPr>
          <p:cNvPr id="455" name="Google Shape;455;p37"/>
          <p:cNvPicPr preferRelativeResize="0"/>
          <p:nvPr/>
        </p:nvPicPr>
        <p:blipFill>
          <a:blip r:embed="rId3">
            <a:alphaModFix/>
          </a:blip>
          <a:stretch>
            <a:fillRect/>
          </a:stretch>
        </p:blipFill>
        <p:spPr>
          <a:xfrm flipH="1">
            <a:off x="715099" y="540125"/>
            <a:ext cx="2726026" cy="4063252"/>
          </a:xfrm>
          <a:prstGeom prst="rect">
            <a:avLst/>
          </a:prstGeom>
          <a:noFill/>
          <a:ln>
            <a:noFill/>
          </a:ln>
        </p:spPr>
      </p:pic>
      <p:grpSp>
        <p:nvGrpSpPr>
          <p:cNvPr id="456" name="Google Shape;456;p37"/>
          <p:cNvGrpSpPr/>
          <p:nvPr/>
        </p:nvGrpSpPr>
        <p:grpSpPr>
          <a:xfrm flipH="1">
            <a:off x="3126400" y="1756425"/>
            <a:ext cx="5191000" cy="312925"/>
            <a:chOff x="820725" y="2504450"/>
            <a:chExt cx="5191000" cy="312925"/>
          </a:xfrm>
        </p:grpSpPr>
        <p:cxnSp>
          <p:nvCxnSpPr>
            <p:cNvPr id="457" name="Google Shape;457;p37"/>
            <p:cNvCxnSpPr/>
            <p:nvPr/>
          </p:nvCxnSpPr>
          <p:spPr>
            <a:xfrm>
              <a:off x="820725" y="2712413"/>
              <a:ext cx="4704000" cy="0"/>
            </a:xfrm>
            <a:prstGeom prst="straightConnector1">
              <a:avLst/>
            </a:prstGeom>
            <a:noFill/>
            <a:ln w="19050" cap="flat" cmpd="sng">
              <a:solidFill>
                <a:srgbClr val="157A9E"/>
              </a:solidFill>
              <a:prstDash val="solid"/>
              <a:round/>
              <a:headEnd type="none" w="med" len="med"/>
              <a:tailEnd type="none" w="med" len="med"/>
            </a:ln>
          </p:spPr>
        </p:cxnSp>
        <p:sp>
          <p:nvSpPr>
            <p:cNvPr id="458" name="Google Shape;458;p37"/>
            <p:cNvSpPr/>
            <p:nvPr/>
          </p:nvSpPr>
          <p:spPr>
            <a:xfrm>
              <a:off x="5492575" y="250445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80"/>
        <p:cNvGrpSpPr/>
        <p:nvPr/>
      </p:nvGrpSpPr>
      <p:grpSpPr>
        <a:xfrm>
          <a:off x="0" y="0"/>
          <a:ext cx="0" cy="0"/>
          <a:chOff x="0" y="0"/>
          <a:chExt cx="0" cy="0"/>
        </a:xfrm>
      </p:grpSpPr>
      <p:grpSp>
        <p:nvGrpSpPr>
          <p:cNvPr id="10381" name="Google Shape;10381;p77"/>
          <p:cNvGrpSpPr/>
          <p:nvPr/>
        </p:nvGrpSpPr>
        <p:grpSpPr>
          <a:xfrm>
            <a:off x="2704005" y="4083381"/>
            <a:ext cx="342144" cy="362704"/>
            <a:chOff x="2704005" y="4258781"/>
            <a:chExt cx="342144" cy="362704"/>
          </a:xfrm>
        </p:grpSpPr>
        <p:sp>
          <p:nvSpPr>
            <p:cNvPr id="10382" name="Google Shape;10382;p7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7"/>
          <p:cNvGrpSpPr/>
          <p:nvPr/>
        </p:nvGrpSpPr>
        <p:grpSpPr>
          <a:xfrm>
            <a:off x="2157462" y="4083096"/>
            <a:ext cx="347435" cy="363370"/>
            <a:chOff x="2157462" y="4258496"/>
            <a:chExt cx="347435" cy="363370"/>
          </a:xfrm>
        </p:grpSpPr>
        <p:sp>
          <p:nvSpPr>
            <p:cNvPr id="10390" name="Google Shape;10390;p7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77"/>
          <p:cNvGrpSpPr/>
          <p:nvPr/>
        </p:nvGrpSpPr>
        <p:grpSpPr>
          <a:xfrm>
            <a:off x="4010963" y="3588381"/>
            <a:ext cx="343665" cy="363211"/>
            <a:chOff x="4010963" y="3763781"/>
            <a:chExt cx="343665" cy="363211"/>
          </a:xfrm>
        </p:grpSpPr>
        <p:sp>
          <p:nvSpPr>
            <p:cNvPr id="10394" name="Google Shape;10394;p7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77"/>
          <p:cNvGrpSpPr/>
          <p:nvPr/>
        </p:nvGrpSpPr>
        <p:grpSpPr>
          <a:xfrm>
            <a:off x="2214042" y="3635109"/>
            <a:ext cx="368153" cy="311193"/>
            <a:chOff x="2214042" y="3810509"/>
            <a:chExt cx="368153" cy="311193"/>
          </a:xfrm>
        </p:grpSpPr>
        <p:sp>
          <p:nvSpPr>
            <p:cNvPr id="10400" name="Google Shape;10400;p7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7"/>
          <p:cNvGrpSpPr/>
          <p:nvPr/>
        </p:nvGrpSpPr>
        <p:grpSpPr>
          <a:xfrm>
            <a:off x="1797413" y="3606819"/>
            <a:ext cx="367805" cy="367773"/>
            <a:chOff x="1768938" y="3782219"/>
            <a:chExt cx="367805" cy="367773"/>
          </a:xfrm>
        </p:grpSpPr>
        <p:sp>
          <p:nvSpPr>
            <p:cNvPr id="10403" name="Google Shape;10403;p7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77"/>
          <p:cNvGrpSpPr/>
          <p:nvPr/>
        </p:nvGrpSpPr>
        <p:grpSpPr>
          <a:xfrm>
            <a:off x="2681385" y="3623039"/>
            <a:ext cx="325544" cy="327413"/>
            <a:chOff x="2681385" y="3798439"/>
            <a:chExt cx="325544" cy="327413"/>
          </a:xfrm>
        </p:grpSpPr>
        <p:sp>
          <p:nvSpPr>
            <p:cNvPr id="10409" name="Google Shape;10409;p7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7"/>
          <p:cNvGrpSpPr/>
          <p:nvPr/>
        </p:nvGrpSpPr>
        <p:grpSpPr>
          <a:xfrm>
            <a:off x="6243928" y="4088102"/>
            <a:ext cx="274254" cy="350824"/>
            <a:chOff x="6243928" y="4263502"/>
            <a:chExt cx="274254" cy="350824"/>
          </a:xfrm>
        </p:grpSpPr>
        <p:sp>
          <p:nvSpPr>
            <p:cNvPr id="10417" name="Google Shape;10417;p7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7"/>
          <p:cNvGrpSpPr/>
          <p:nvPr/>
        </p:nvGrpSpPr>
        <p:grpSpPr>
          <a:xfrm>
            <a:off x="3560600" y="3587938"/>
            <a:ext cx="352345" cy="363655"/>
            <a:chOff x="3560600" y="3763338"/>
            <a:chExt cx="352345" cy="363655"/>
          </a:xfrm>
        </p:grpSpPr>
        <p:sp>
          <p:nvSpPr>
            <p:cNvPr id="10426" name="Google Shape;10426;p7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7"/>
          <p:cNvGrpSpPr/>
          <p:nvPr/>
        </p:nvGrpSpPr>
        <p:grpSpPr>
          <a:xfrm>
            <a:off x="5790556" y="4085852"/>
            <a:ext cx="279513" cy="356083"/>
            <a:chOff x="5790556" y="4261252"/>
            <a:chExt cx="279513" cy="356083"/>
          </a:xfrm>
        </p:grpSpPr>
        <p:sp>
          <p:nvSpPr>
            <p:cNvPr id="10430" name="Google Shape;10430;p7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77"/>
          <p:cNvGrpSpPr/>
          <p:nvPr/>
        </p:nvGrpSpPr>
        <p:grpSpPr>
          <a:xfrm>
            <a:off x="5341333" y="4085852"/>
            <a:ext cx="278752" cy="356463"/>
            <a:chOff x="5341333" y="4261252"/>
            <a:chExt cx="278752" cy="356463"/>
          </a:xfrm>
        </p:grpSpPr>
        <p:sp>
          <p:nvSpPr>
            <p:cNvPr id="10438" name="Google Shape;10438;p7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5" name="Google Shape;10445;p7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6" name="Google Shape;10446;p77"/>
          <p:cNvGrpSpPr/>
          <p:nvPr/>
        </p:nvGrpSpPr>
        <p:grpSpPr>
          <a:xfrm>
            <a:off x="3103646" y="3590676"/>
            <a:ext cx="360233" cy="362451"/>
            <a:chOff x="3107608" y="3763401"/>
            <a:chExt cx="360233" cy="362451"/>
          </a:xfrm>
        </p:grpSpPr>
        <p:sp>
          <p:nvSpPr>
            <p:cNvPr id="10447" name="Google Shape;10447;p7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77"/>
          <p:cNvGrpSpPr/>
          <p:nvPr/>
        </p:nvGrpSpPr>
        <p:grpSpPr>
          <a:xfrm>
            <a:off x="889343" y="3625827"/>
            <a:ext cx="351585" cy="339705"/>
            <a:chOff x="889343" y="3801227"/>
            <a:chExt cx="351585" cy="339705"/>
          </a:xfrm>
        </p:grpSpPr>
        <p:sp>
          <p:nvSpPr>
            <p:cNvPr id="10451" name="Google Shape;10451;p7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77"/>
          <p:cNvGrpSpPr/>
          <p:nvPr/>
        </p:nvGrpSpPr>
        <p:grpSpPr>
          <a:xfrm>
            <a:off x="4896609" y="4085472"/>
            <a:ext cx="278784" cy="355323"/>
            <a:chOff x="4896609" y="4260872"/>
            <a:chExt cx="278784" cy="355323"/>
          </a:xfrm>
        </p:grpSpPr>
        <p:sp>
          <p:nvSpPr>
            <p:cNvPr id="10457" name="Google Shape;10457;p7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77"/>
          <p:cNvGrpSpPr/>
          <p:nvPr/>
        </p:nvGrpSpPr>
        <p:grpSpPr>
          <a:xfrm>
            <a:off x="7598438" y="4090731"/>
            <a:ext cx="260283" cy="345914"/>
            <a:chOff x="7598438" y="4266131"/>
            <a:chExt cx="260283" cy="345914"/>
          </a:xfrm>
        </p:grpSpPr>
        <p:sp>
          <p:nvSpPr>
            <p:cNvPr id="10464" name="Google Shape;10464;p7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7"/>
          <p:cNvGrpSpPr/>
          <p:nvPr/>
        </p:nvGrpSpPr>
        <p:grpSpPr>
          <a:xfrm>
            <a:off x="1767069" y="3184746"/>
            <a:ext cx="286324" cy="348163"/>
            <a:chOff x="1767069" y="3360146"/>
            <a:chExt cx="286324" cy="348163"/>
          </a:xfrm>
        </p:grpSpPr>
        <p:sp>
          <p:nvSpPr>
            <p:cNvPr id="10472" name="Google Shape;10472;p7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77"/>
          <p:cNvGrpSpPr/>
          <p:nvPr/>
        </p:nvGrpSpPr>
        <p:grpSpPr>
          <a:xfrm>
            <a:off x="7149944" y="4090731"/>
            <a:ext cx="260283" cy="345914"/>
            <a:chOff x="7149944" y="4266131"/>
            <a:chExt cx="260283" cy="345914"/>
          </a:xfrm>
        </p:grpSpPr>
        <p:sp>
          <p:nvSpPr>
            <p:cNvPr id="10480" name="Google Shape;10480;p7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77"/>
          <p:cNvGrpSpPr/>
          <p:nvPr/>
        </p:nvGrpSpPr>
        <p:grpSpPr>
          <a:xfrm>
            <a:off x="6695051" y="4083951"/>
            <a:ext cx="270104" cy="360233"/>
            <a:chOff x="6695051" y="4259351"/>
            <a:chExt cx="270104" cy="360233"/>
          </a:xfrm>
        </p:grpSpPr>
        <p:sp>
          <p:nvSpPr>
            <p:cNvPr id="10487" name="Google Shape;10487;p7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7"/>
          <p:cNvGrpSpPr/>
          <p:nvPr/>
        </p:nvGrpSpPr>
        <p:grpSpPr>
          <a:xfrm>
            <a:off x="8047661" y="4082051"/>
            <a:ext cx="277263" cy="362514"/>
            <a:chOff x="8047661" y="4257451"/>
            <a:chExt cx="277263" cy="362514"/>
          </a:xfrm>
        </p:grpSpPr>
        <p:sp>
          <p:nvSpPr>
            <p:cNvPr id="10492" name="Google Shape;10492;p7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77"/>
          <p:cNvGrpSpPr/>
          <p:nvPr/>
        </p:nvGrpSpPr>
        <p:grpSpPr>
          <a:xfrm>
            <a:off x="6248078" y="3609068"/>
            <a:ext cx="277263" cy="356115"/>
            <a:chOff x="6248078" y="3784468"/>
            <a:chExt cx="277263" cy="356115"/>
          </a:xfrm>
        </p:grpSpPr>
        <p:sp>
          <p:nvSpPr>
            <p:cNvPr id="10497" name="Google Shape;10497;p7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7"/>
          <p:cNvGrpSpPr/>
          <p:nvPr/>
        </p:nvGrpSpPr>
        <p:grpSpPr>
          <a:xfrm>
            <a:off x="5800725" y="3610589"/>
            <a:ext cx="277644" cy="354594"/>
            <a:chOff x="5800725" y="3785989"/>
            <a:chExt cx="277644" cy="354594"/>
          </a:xfrm>
        </p:grpSpPr>
        <p:sp>
          <p:nvSpPr>
            <p:cNvPr id="10503" name="Google Shape;10503;p7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77"/>
          <p:cNvGrpSpPr/>
          <p:nvPr/>
        </p:nvGrpSpPr>
        <p:grpSpPr>
          <a:xfrm>
            <a:off x="2206122" y="3185348"/>
            <a:ext cx="308183" cy="347561"/>
            <a:chOff x="2206122" y="3360748"/>
            <a:chExt cx="308183" cy="347561"/>
          </a:xfrm>
        </p:grpSpPr>
        <p:sp>
          <p:nvSpPr>
            <p:cNvPr id="10511" name="Google Shape;10511;p7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77"/>
          <p:cNvGrpSpPr/>
          <p:nvPr/>
        </p:nvGrpSpPr>
        <p:grpSpPr>
          <a:xfrm>
            <a:off x="5353403" y="3610209"/>
            <a:ext cx="277992" cy="354974"/>
            <a:chOff x="5353403" y="3785609"/>
            <a:chExt cx="277992" cy="354974"/>
          </a:xfrm>
        </p:grpSpPr>
        <p:sp>
          <p:nvSpPr>
            <p:cNvPr id="10517" name="Google Shape;10517;p7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77"/>
          <p:cNvGrpSpPr/>
          <p:nvPr/>
        </p:nvGrpSpPr>
        <p:grpSpPr>
          <a:xfrm>
            <a:off x="4896229" y="3610589"/>
            <a:ext cx="278784" cy="354594"/>
            <a:chOff x="4896229" y="3785989"/>
            <a:chExt cx="278784" cy="354594"/>
          </a:xfrm>
        </p:grpSpPr>
        <p:sp>
          <p:nvSpPr>
            <p:cNvPr id="10524" name="Google Shape;10524;p7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7"/>
          <p:cNvGrpSpPr/>
          <p:nvPr/>
        </p:nvGrpSpPr>
        <p:grpSpPr>
          <a:xfrm>
            <a:off x="7592387" y="3612458"/>
            <a:ext cx="273874" cy="351204"/>
            <a:chOff x="7592387" y="3787858"/>
            <a:chExt cx="273874" cy="351204"/>
          </a:xfrm>
        </p:grpSpPr>
        <p:sp>
          <p:nvSpPr>
            <p:cNvPr id="10531" name="Google Shape;10531;p7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77"/>
          <p:cNvGrpSpPr/>
          <p:nvPr/>
        </p:nvGrpSpPr>
        <p:grpSpPr>
          <a:xfrm>
            <a:off x="7145794" y="3612458"/>
            <a:ext cx="274254" cy="350444"/>
            <a:chOff x="7145794" y="3787858"/>
            <a:chExt cx="274254" cy="350444"/>
          </a:xfrm>
        </p:grpSpPr>
        <p:sp>
          <p:nvSpPr>
            <p:cNvPr id="10536" name="Google Shape;10536;p7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7"/>
          <p:cNvGrpSpPr/>
          <p:nvPr/>
        </p:nvGrpSpPr>
        <p:grpSpPr>
          <a:xfrm>
            <a:off x="8054060" y="3611698"/>
            <a:ext cx="266334" cy="353834"/>
            <a:chOff x="8054060" y="3787098"/>
            <a:chExt cx="266334" cy="353834"/>
          </a:xfrm>
        </p:grpSpPr>
        <p:sp>
          <p:nvSpPr>
            <p:cNvPr id="10543" name="Google Shape;10543;p7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77"/>
          <p:cNvGrpSpPr/>
          <p:nvPr/>
        </p:nvGrpSpPr>
        <p:grpSpPr>
          <a:xfrm>
            <a:off x="6702211" y="3607199"/>
            <a:ext cx="270104" cy="361754"/>
            <a:chOff x="6702211" y="3782599"/>
            <a:chExt cx="270104" cy="361754"/>
          </a:xfrm>
        </p:grpSpPr>
        <p:sp>
          <p:nvSpPr>
            <p:cNvPr id="10548" name="Google Shape;10548;p7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77"/>
          <p:cNvGrpSpPr/>
          <p:nvPr/>
        </p:nvGrpSpPr>
        <p:grpSpPr>
          <a:xfrm>
            <a:off x="3516886" y="3263327"/>
            <a:ext cx="391854" cy="269922"/>
            <a:chOff x="3516850" y="3406526"/>
            <a:chExt cx="369674" cy="254644"/>
          </a:xfrm>
        </p:grpSpPr>
        <p:sp>
          <p:nvSpPr>
            <p:cNvPr id="10554" name="Google Shape;10554;p7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77"/>
          <p:cNvGrpSpPr/>
          <p:nvPr/>
        </p:nvGrpSpPr>
        <p:grpSpPr>
          <a:xfrm>
            <a:off x="1310655" y="3185127"/>
            <a:ext cx="306314" cy="347403"/>
            <a:chOff x="1310655" y="3360527"/>
            <a:chExt cx="306314" cy="347403"/>
          </a:xfrm>
        </p:grpSpPr>
        <p:sp>
          <p:nvSpPr>
            <p:cNvPr id="10559" name="Google Shape;10559;p7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7"/>
          <p:cNvGrpSpPr/>
          <p:nvPr/>
        </p:nvGrpSpPr>
        <p:grpSpPr>
          <a:xfrm>
            <a:off x="3119678" y="3184746"/>
            <a:ext cx="269343" cy="348543"/>
            <a:chOff x="3119678" y="3360146"/>
            <a:chExt cx="269343" cy="348543"/>
          </a:xfrm>
        </p:grpSpPr>
        <p:sp>
          <p:nvSpPr>
            <p:cNvPr id="10565" name="Google Shape;10565;p7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77"/>
          <p:cNvGrpSpPr/>
          <p:nvPr/>
        </p:nvGrpSpPr>
        <p:grpSpPr>
          <a:xfrm>
            <a:off x="3967213" y="3181547"/>
            <a:ext cx="368185" cy="354753"/>
            <a:chOff x="3967213" y="3356947"/>
            <a:chExt cx="368185" cy="354753"/>
          </a:xfrm>
        </p:grpSpPr>
        <p:sp>
          <p:nvSpPr>
            <p:cNvPr id="10573" name="Google Shape;10573;p7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77"/>
          <p:cNvGrpSpPr/>
          <p:nvPr/>
        </p:nvGrpSpPr>
        <p:grpSpPr>
          <a:xfrm>
            <a:off x="871254" y="3184746"/>
            <a:ext cx="285183" cy="347023"/>
            <a:chOff x="871254" y="3360146"/>
            <a:chExt cx="285183" cy="347023"/>
          </a:xfrm>
        </p:grpSpPr>
        <p:sp>
          <p:nvSpPr>
            <p:cNvPr id="10579" name="Google Shape;10579;p7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7"/>
          <p:cNvGrpSpPr/>
          <p:nvPr/>
        </p:nvGrpSpPr>
        <p:grpSpPr>
          <a:xfrm>
            <a:off x="2665165" y="3184746"/>
            <a:ext cx="281794" cy="349684"/>
            <a:chOff x="2665165" y="3360146"/>
            <a:chExt cx="281794" cy="349684"/>
          </a:xfrm>
        </p:grpSpPr>
        <p:sp>
          <p:nvSpPr>
            <p:cNvPr id="10584" name="Google Shape;10584;p7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77"/>
          <p:cNvGrpSpPr/>
          <p:nvPr/>
        </p:nvGrpSpPr>
        <p:grpSpPr>
          <a:xfrm>
            <a:off x="7156344" y="3172296"/>
            <a:ext cx="264465" cy="353074"/>
            <a:chOff x="7156344" y="3347696"/>
            <a:chExt cx="264465" cy="353074"/>
          </a:xfrm>
        </p:grpSpPr>
        <p:sp>
          <p:nvSpPr>
            <p:cNvPr id="10590" name="Google Shape;10590;p7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77"/>
          <p:cNvGrpSpPr/>
          <p:nvPr/>
        </p:nvGrpSpPr>
        <p:grpSpPr>
          <a:xfrm>
            <a:off x="6703732" y="3171536"/>
            <a:ext cx="264813" cy="352693"/>
            <a:chOff x="6703732" y="3346936"/>
            <a:chExt cx="264813" cy="352693"/>
          </a:xfrm>
        </p:grpSpPr>
        <p:sp>
          <p:nvSpPr>
            <p:cNvPr id="10596" name="Google Shape;10596;p7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7"/>
          <p:cNvGrpSpPr/>
          <p:nvPr/>
        </p:nvGrpSpPr>
        <p:grpSpPr>
          <a:xfrm>
            <a:off x="6252228" y="3171536"/>
            <a:ext cx="265193" cy="352693"/>
            <a:chOff x="6252228" y="3346936"/>
            <a:chExt cx="265193" cy="352693"/>
          </a:xfrm>
        </p:grpSpPr>
        <p:sp>
          <p:nvSpPr>
            <p:cNvPr id="10602" name="Google Shape;10602;p7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7"/>
          <p:cNvGrpSpPr/>
          <p:nvPr/>
        </p:nvGrpSpPr>
        <p:grpSpPr>
          <a:xfrm>
            <a:off x="5801105" y="3172296"/>
            <a:ext cx="264813" cy="351933"/>
            <a:chOff x="5801105" y="3347696"/>
            <a:chExt cx="264813" cy="351933"/>
          </a:xfrm>
        </p:grpSpPr>
        <p:sp>
          <p:nvSpPr>
            <p:cNvPr id="10606" name="Google Shape;10606;p7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77"/>
          <p:cNvGrpSpPr/>
          <p:nvPr/>
        </p:nvGrpSpPr>
        <p:grpSpPr>
          <a:xfrm>
            <a:off x="5349253" y="3171536"/>
            <a:ext cx="265922" cy="352693"/>
            <a:chOff x="5349253" y="3346936"/>
            <a:chExt cx="265922" cy="352693"/>
          </a:xfrm>
        </p:grpSpPr>
        <p:sp>
          <p:nvSpPr>
            <p:cNvPr id="10611" name="Google Shape;10611;p7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7"/>
          <p:cNvGrpSpPr/>
          <p:nvPr/>
        </p:nvGrpSpPr>
        <p:grpSpPr>
          <a:xfrm>
            <a:off x="4907159" y="3171536"/>
            <a:ext cx="264845" cy="354214"/>
            <a:chOff x="4907159" y="3346936"/>
            <a:chExt cx="264845" cy="354214"/>
          </a:xfrm>
        </p:grpSpPr>
        <p:sp>
          <p:nvSpPr>
            <p:cNvPr id="10618" name="Google Shape;10618;p7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7"/>
          <p:cNvGrpSpPr/>
          <p:nvPr/>
        </p:nvGrpSpPr>
        <p:grpSpPr>
          <a:xfrm>
            <a:off x="8048421" y="3159086"/>
            <a:ext cx="276503" cy="369674"/>
            <a:chOff x="8048421" y="3334486"/>
            <a:chExt cx="276503" cy="369674"/>
          </a:xfrm>
        </p:grpSpPr>
        <p:sp>
          <p:nvSpPr>
            <p:cNvPr id="10621" name="Google Shape;10621;p7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7"/>
          <p:cNvGrpSpPr/>
          <p:nvPr/>
        </p:nvGrpSpPr>
        <p:grpSpPr>
          <a:xfrm>
            <a:off x="7575787" y="3154555"/>
            <a:ext cx="295384" cy="376834"/>
            <a:chOff x="7575787" y="3329955"/>
            <a:chExt cx="295384" cy="376834"/>
          </a:xfrm>
        </p:grpSpPr>
        <p:sp>
          <p:nvSpPr>
            <p:cNvPr id="10628" name="Google Shape;10628;p7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77"/>
          <p:cNvGrpSpPr/>
          <p:nvPr/>
        </p:nvGrpSpPr>
        <p:grpSpPr>
          <a:xfrm>
            <a:off x="864062" y="2709103"/>
            <a:ext cx="264084" cy="347783"/>
            <a:chOff x="864062" y="2884503"/>
            <a:chExt cx="264084" cy="347783"/>
          </a:xfrm>
        </p:grpSpPr>
        <p:sp>
          <p:nvSpPr>
            <p:cNvPr id="10635" name="Google Shape;10635;p7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77"/>
          <p:cNvGrpSpPr/>
          <p:nvPr/>
        </p:nvGrpSpPr>
        <p:grpSpPr>
          <a:xfrm>
            <a:off x="3978523" y="2709261"/>
            <a:ext cx="348955" cy="346516"/>
            <a:chOff x="3978523" y="2884661"/>
            <a:chExt cx="348955" cy="346516"/>
          </a:xfrm>
        </p:grpSpPr>
        <p:sp>
          <p:nvSpPr>
            <p:cNvPr id="10646" name="Google Shape;10646;p7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7"/>
          <p:cNvGrpSpPr/>
          <p:nvPr/>
        </p:nvGrpSpPr>
        <p:grpSpPr>
          <a:xfrm>
            <a:off x="3556255" y="2709863"/>
            <a:ext cx="347435" cy="345534"/>
            <a:chOff x="3527780" y="2885263"/>
            <a:chExt cx="347435" cy="345534"/>
          </a:xfrm>
        </p:grpSpPr>
        <p:sp>
          <p:nvSpPr>
            <p:cNvPr id="10655" name="Google Shape;10655;p7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77"/>
          <p:cNvGrpSpPr/>
          <p:nvPr/>
        </p:nvGrpSpPr>
        <p:grpSpPr>
          <a:xfrm>
            <a:off x="2239671" y="2709103"/>
            <a:ext cx="218053" cy="348543"/>
            <a:chOff x="2239671" y="2884503"/>
            <a:chExt cx="218053" cy="348543"/>
          </a:xfrm>
        </p:grpSpPr>
        <p:sp>
          <p:nvSpPr>
            <p:cNvPr id="10679" name="Google Shape;10679;p7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7"/>
          <p:cNvGrpSpPr/>
          <p:nvPr/>
        </p:nvGrpSpPr>
        <p:grpSpPr>
          <a:xfrm>
            <a:off x="2691555" y="2709103"/>
            <a:ext cx="215044" cy="348924"/>
            <a:chOff x="2691555" y="2884503"/>
            <a:chExt cx="215044" cy="348924"/>
          </a:xfrm>
        </p:grpSpPr>
        <p:sp>
          <p:nvSpPr>
            <p:cNvPr id="10685" name="Google Shape;10685;p7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77"/>
          <p:cNvGrpSpPr/>
          <p:nvPr/>
        </p:nvGrpSpPr>
        <p:grpSpPr>
          <a:xfrm>
            <a:off x="1770459" y="2709103"/>
            <a:ext cx="254644" cy="348828"/>
            <a:chOff x="1770459" y="2884503"/>
            <a:chExt cx="254644" cy="348828"/>
          </a:xfrm>
        </p:grpSpPr>
        <p:sp>
          <p:nvSpPr>
            <p:cNvPr id="10689" name="Google Shape;10689;p7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77"/>
          <p:cNvGrpSpPr/>
          <p:nvPr/>
        </p:nvGrpSpPr>
        <p:grpSpPr>
          <a:xfrm>
            <a:off x="1317466" y="2709483"/>
            <a:ext cx="258382" cy="348543"/>
            <a:chOff x="1317466" y="2884883"/>
            <a:chExt cx="258382" cy="348543"/>
          </a:xfrm>
        </p:grpSpPr>
        <p:sp>
          <p:nvSpPr>
            <p:cNvPr id="10698" name="Google Shape;10698;p7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77"/>
          <p:cNvGrpSpPr/>
          <p:nvPr/>
        </p:nvGrpSpPr>
        <p:grpSpPr>
          <a:xfrm>
            <a:off x="3121167" y="2709483"/>
            <a:ext cx="258414" cy="348543"/>
            <a:chOff x="3121167" y="2884883"/>
            <a:chExt cx="258414" cy="348543"/>
          </a:xfrm>
        </p:grpSpPr>
        <p:sp>
          <p:nvSpPr>
            <p:cNvPr id="10707" name="Google Shape;10707;p7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77"/>
          <p:cNvGrpSpPr/>
          <p:nvPr/>
        </p:nvGrpSpPr>
        <p:grpSpPr>
          <a:xfrm>
            <a:off x="4899999" y="2706695"/>
            <a:ext cx="271244" cy="346801"/>
            <a:chOff x="4899999" y="2882095"/>
            <a:chExt cx="271244" cy="346801"/>
          </a:xfrm>
        </p:grpSpPr>
        <p:sp>
          <p:nvSpPr>
            <p:cNvPr id="10716" name="Google Shape;10716;p7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77"/>
          <p:cNvGrpSpPr/>
          <p:nvPr/>
        </p:nvGrpSpPr>
        <p:grpSpPr>
          <a:xfrm>
            <a:off x="7162775" y="2705713"/>
            <a:ext cx="259523" cy="346294"/>
            <a:chOff x="7162775" y="2881113"/>
            <a:chExt cx="259523" cy="346294"/>
          </a:xfrm>
        </p:grpSpPr>
        <p:sp>
          <p:nvSpPr>
            <p:cNvPr id="10727" name="Google Shape;10727;p7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77"/>
          <p:cNvGrpSpPr/>
          <p:nvPr/>
        </p:nvGrpSpPr>
        <p:grpSpPr>
          <a:xfrm>
            <a:off x="6709751" y="2706442"/>
            <a:ext cx="261075" cy="347815"/>
            <a:chOff x="6709751" y="2881842"/>
            <a:chExt cx="261075" cy="347815"/>
          </a:xfrm>
        </p:grpSpPr>
        <p:sp>
          <p:nvSpPr>
            <p:cNvPr id="10734" name="Google Shape;10734;p7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77"/>
          <p:cNvGrpSpPr/>
          <p:nvPr/>
        </p:nvGrpSpPr>
        <p:grpSpPr>
          <a:xfrm>
            <a:off x="5807156" y="2705713"/>
            <a:ext cx="261043" cy="348163"/>
            <a:chOff x="5807156" y="2881113"/>
            <a:chExt cx="261043" cy="348163"/>
          </a:xfrm>
        </p:grpSpPr>
        <p:sp>
          <p:nvSpPr>
            <p:cNvPr id="10741" name="Google Shape;10741;p7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77"/>
          <p:cNvGrpSpPr/>
          <p:nvPr/>
        </p:nvGrpSpPr>
        <p:grpSpPr>
          <a:xfrm>
            <a:off x="5355653" y="2706093"/>
            <a:ext cx="262184" cy="346643"/>
            <a:chOff x="5355653" y="2881493"/>
            <a:chExt cx="262184" cy="346643"/>
          </a:xfrm>
        </p:grpSpPr>
        <p:sp>
          <p:nvSpPr>
            <p:cNvPr id="10747" name="Google Shape;10747;p7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77"/>
          <p:cNvGrpSpPr/>
          <p:nvPr/>
        </p:nvGrpSpPr>
        <p:grpSpPr>
          <a:xfrm>
            <a:off x="8055961" y="2706442"/>
            <a:ext cx="260283" cy="345914"/>
            <a:chOff x="8055961" y="2881842"/>
            <a:chExt cx="260283" cy="345914"/>
          </a:xfrm>
        </p:grpSpPr>
        <p:sp>
          <p:nvSpPr>
            <p:cNvPr id="10753" name="Google Shape;10753;p7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7"/>
          <p:cNvGrpSpPr/>
          <p:nvPr/>
        </p:nvGrpSpPr>
        <p:grpSpPr>
          <a:xfrm>
            <a:off x="7609368" y="2718512"/>
            <a:ext cx="264813" cy="353105"/>
            <a:chOff x="7609368" y="2893912"/>
            <a:chExt cx="264813" cy="353105"/>
          </a:xfrm>
        </p:grpSpPr>
        <p:sp>
          <p:nvSpPr>
            <p:cNvPr id="10758" name="Google Shape;10758;p7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77"/>
          <p:cNvGrpSpPr/>
          <p:nvPr/>
        </p:nvGrpSpPr>
        <p:grpSpPr>
          <a:xfrm>
            <a:off x="6248458" y="2694372"/>
            <a:ext cx="270864" cy="360645"/>
            <a:chOff x="6248458" y="2869772"/>
            <a:chExt cx="270864" cy="360645"/>
          </a:xfrm>
        </p:grpSpPr>
        <p:sp>
          <p:nvSpPr>
            <p:cNvPr id="10765" name="Google Shape;10765;p7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77"/>
          <p:cNvGrpSpPr/>
          <p:nvPr/>
        </p:nvGrpSpPr>
        <p:grpSpPr>
          <a:xfrm>
            <a:off x="3075928" y="2270398"/>
            <a:ext cx="363243" cy="300675"/>
            <a:chOff x="3075928" y="2445798"/>
            <a:chExt cx="363243" cy="300675"/>
          </a:xfrm>
        </p:grpSpPr>
        <p:sp>
          <p:nvSpPr>
            <p:cNvPr id="10771" name="Google Shape;10771;p7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77"/>
          <p:cNvGrpSpPr/>
          <p:nvPr/>
        </p:nvGrpSpPr>
        <p:grpSpPr>
          <a:xfrm>
            <a:off x="2633105" y="2256459"/>
            <a:ext cx="363243" cy="328585"/>
            <a:chOff x="2633105" y="2431859"/>
            <a:chExt cx="363243" cy="328585"/>
          </a:xfrm>
        </p:grpSpPr>
        <p:sp>
          <p:nvSpPr>
            <p:cNvPr id="10783" name="Google Shape;10783;p7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7"/>
          <p:cNvGrpSpPr/>
          <p:nvPr/>
        </p:nvGrpSpPr>
        <p:grpSpPr>
          <a:xfrm>
            <a:off x="2189142" y="2245910"/>
            <a:ext cx="365904" cy="350064"/>
            <a:chOff x="2189142" y="2421310"/>
            <a:chExt cx="365904" cy="350064"/>
          </a:xfrm>
        </p:grpSpPr>
        <p:sp>
          <p:nvSpPr>
            <p:cNvPr id="10792" name="Google Shape;10792;p7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1" name="Google Shape;10801;p7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2" name="Google Shape;10802;p77"/>
          <p:cNvGrpSpPr/>
          <p:nvPr/>
        </p:nvGrpSpPr>
        <p:grpSpPr>
          <a:xfrm>
            <a:off x="3961923" y="2310917"/>
            <a:ext cx="364415" cy="220936"/>
            <a:chOff x="3961923" y="2486317"/>
            <a:chExt cx="364415" cy="220936"/>
          </a:xfrm>
        </p:grpSpPr>
        <p:sp>
          <p:nvSpPr>
            <p:cNvPr id="10803" name="Google Shape;10803;p7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7" name="Google Shape;10807;p7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8" name="Google Shape;10808;p77"/>
          <p:cNvGrpSpPr/>
          <p:nvPr/>
        </p:nvGrpSpPr>
        <p:grpSpPr>
          <a:xfrm>
            <a:off x="1303876" y="2243977"/>
            <a:ext cx="363275" cy="354626"/>
            <a:chOff x="1303876" y="2419377"/>
            <a:chExt cx="363275" cy="354626"/>
          </a:xfrm>
        </p:grpSpPr>
        <p:sp>
          <p:nvSpPr>
            <p:cNvPr id="10809" name="Google Shape;10809;p7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7"/>
          <p:cNvGrpSpPr/>
          <p:nvPr/>
        </p:nvGrpSpPr>
        <p:grpSpPr>
          <a:xfrm>
            <a:off x="861053" y="2239510"/>
            <a:ext cx="362134" cy="363623"/>
            <a:chOff x="861053" y="2414910"/>
            <a:chExt cx="362134" cy="363623"/>
          </a:xfrm>
        </p:grpSpPr>
        <p:sp>
          <p:nvSpPr>
            <p:cNvPr id="10818" name="Google Shape;10818;p7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77"/>
          <p:cNvGrpSpPr/>
          <p:nvPr/>
        </p:nvGrpSpPr>
        <p:grpSpPr>
          <a:xfrm>
            <a:off x="7594288" y="2239859"/>
            <a:ext cx="279513" cy="355735"/>
            <a:chOff x="7594288" y="2415259"/>
            <a:chExt cx="279513" cy="355735"/>
          </a:xfrm>
        </p:grpSpPr>
        <p:sp>
          <p:nvSpPr>
            <p:cNvPr id="10824" name="Google Shape;10824;p7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77"/>
          <p:cNvGrpSpPr/>
          <p:nvPr/>
        </p:nvGrpSpPr>
        <p:grpSpPr>
          <a:xfrm>
            <a:off x="7145794" y="2240239"/>
            <a:ext cx="278784" cy="355735"/>
            <a:chOff x="7145794" y="2415639"/>
            <a:chExt cx="278784" cy="355735"/>
          </a:xfrm>
        </p:grpSpPr>
        <p:sp>
          <p:nvSpPr>
            <p:cNvPr id="10831" name="Google Shape;10831;p7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77"/>
          <p:cNvGrpSpPr/>
          <p:nvPr/>
        </p:nvGrpSpPr>
        <p:grpSpPr>
          <a:xfrm>
            <a:off x="6698441" y="2239130"/>
            <a:ext cx="277644" cy="357984"/>
            <a:chOff x="6698441" y="2414530"/>
            <a:chExt cx="277644" cy="357984"/>
          </a:xfrm>
        </p:grpSpPr>
        <p:sp>
          <p:nvSpPr>
            <p:cNvPr id="10842" name="Google Shape;10842;p7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77"/>
          <p:cNvGrpSpPr/>
          <p:nvPr/>
        </p:nvGrpSpPr>
        <p:grpSpPr>
          <a:xfrm>
            <a:off x="4897750" y="2240239"/>
            <a:ext cx="279513" cy="357255"/>
            <a:chOff x="4897750" y="2415639"/>
            <a:chExt cx="279513" cy="357255"/>
          </a:xfrm>
        </p:grpSpPr>
        <p:sp>
          <p:nvSpPr>
            <p:cNvPr id="10849" name="Google Shape;10849;p7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7"/>
          <p:cNvGrpSpPr/>
          <p:nvPr/>
        </p:nvGrpSpPr>
        <p:grpSpPr>
          <a:xfrm>
            <a:off x="5812066" y="2240619"/>
            <a:ext cx="264813" cy="353454"/>
            <a:chOff x="5812066" y="2416019"/>
            <a:chExt cx="264813" cy="353454"/>
          </a:xfrm>
        </p:grpSpPr>
        <p:sp>
          <p:nvSpPr>
            <p:cNvPr id="10858" name="Google Shape;10858;p7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77"/>
          <p:cNvGrpSpPr/>
          <p:nvPr/>
        </p:nvGrpSpPr>
        <p:grpSpPr>
          <a:xfrm>
            <a:off x="8054820" y="2240999"/>
            <a:ext cx="264433" cy="353454"/>
            <a:chOff x="8054820" y="2416399"/>
            <a:chExt cx="264433" cy="353454"/>
          </a:xfrm>
        </p:grpSpPr>
        <p:sp>
          <p:nvSpPr>
            <p:cNvPr id="10866" name="Google Shape;10866;p7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77"/>
          <p:cNvGrpSpPr/>
          <p:nvPr/>
        </p:nvGrpSpPr>
        <p:grpSpPr>
          <a:xfrm>
            <a:off x="5356413" y="2237990"/>
            <a:ext cx="271212" cy="361374"/>
            <a:chOff x="5356413" y="2413390"/>
            <a:chExt cx="271212" cy="361374"/>
          </a:xfrm>
        </p:grpSpPr>
        <p:sp>
          <p:nvSpPr>
            <p:cNvPr id="10873" name="Google Shape;10873;p7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7"/>
          <p:cNvGrpSpPr/>
          <p:nvPr/>
        </p:nvGrpSpPr>
        <p:grpSpPr>
          <a:xfrm>
            <a:off x="6255238" y="2236849"/>
            <a:ext cx="271244" cy="360994"/>
            <a:chOff x="6255238" y="2412249"/>
            <a:chExt cx="271244" cy="360994"/>
          </a:xfrm>
        </p:grpSpPr>
        <p:sp>
          <p:nvSpPr>
            <p:cNvPr id="10879" name="Google Shape;10879;p7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7"/>
          <p:cNvGrpSpPr/>
          <p:nvPr/>
        </p:nvGrpSpPr>
        <p:grpSpPr>
          <a:xfrm>
            <a:off x="2185372" y="1782399"/>
            <a:ext cx="366664" cy="366981"/>
            <a:chOff x="2185372" y="1957799"/>
            <a:chExt cx="366664" cy="366981"/>
          </a:xfrm>
        </p:grpSpPr>
        <p:sp>
          <p:nvSpPr>
            <p:cNvPr id="10886" name="Google Shape;10886;p7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77"/>
          <p:cNvGrpSpPr/>
          <p:nvPr/>
        </p:nvGrpSpPr>
        <p:grpSpPr>
          <a:xfrm>
            <a:off x="1737258" y="1812971"/>
            <a:ext cx="370814" cy="307359"/>
            <a:chOff x="1737258" y="1988371"/>
            <a:chExt cx="370814" cy="307359"/>
          </a:xfrm>
        </p:grpSpPr>
        <p:sp>
          <p:nvSpPr>
            <p:cNvPr id="10895" name="Google Shape;10895;p7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77"/>
          <p:cNvGrpSpPr/>
          <p:nvPr/>
        </p:nvGrpSpPr>
        <p:grpSpPr>
          <a:xfrm>
            <a:off x="848983" y="1814111"/>
            <a:ext cx="369294" cy="304350"/>
            <a:chOff x="848983" y="1989511"/>
            <a:chExt cx="369294" cy="304350"/>
          </a:xfrm>
        </p:grpSpPr>
        <p:sp>
          <p:nvSpPr>
            <p:cNvPr id="10900" name="Google Shape;10900;p7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77"/>
          <p:cNvGrpSpPr/>
          <p:nvPr/>
        </p:nvGrpSpPr>
        <p:grpSpPr>
          <a:xfrm>
            <a:off x="3074027" y="1808377"/>
            <a:ext cx="380604" cy="313854"/>
            <a:chOff x="3074027" y="1983777"/>
            <a:chExt cx="380604" cy="313854"/>
          </a:xfrm>
        </p:grpSpPr>
        <p:sp>
          <p:nvSpPr>
            <p:cNvPr id="10906" name="Google Shape;10906;p7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77"/>
          <p:cNvGrpSpPr/>
          <p:nvPr/>
        </p:nvGrpSpPr>
        <p:grpSpPr>
          <a:xfrm>
            <a:off x="3522521" y="1800457"/>
            <a:ext cx="367013" cy="331278"/>
            <a:chOff x="3522521" y="1975857"/>
            <a:chExt cx="367013" cy="331278"/>
          </a:xfrm>
        </p:grpSpPr>
        <p:sp>
          <p:nvSpPr>
            <p:cNvPr id="10912" name="Google Shape;10912;p7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77"/>
          <p:cNvGrpSpPr/>
          <p:nvPr/>
        </p:nvGrpSpPr>
        <p:grpSpPr>
          <a:xfrm>
            <a:off x="2630824" y="1801566"/>
            <a:ext cx="368185" cy="330454"/>
            <a:chOff x="2630824" y="1976966"/>
            <a:chExt cx="368185" cy="330454"/>
          </a:xfrm>
        </p:grpSpPr>
        <p:sp>
          <p:nvSpPr>
            <p:cNvPr id="10920" name="Google Shape;10920;p7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77"/>
          <p:cNvGrpSpPr/>
          <p:nvPr/>
        </p:nvGrpSpPr>
        <p:grpSpPr>
          <a:xfrm>
            <a:off x="1293706" y="1791016"/>
            <a:ext cx="369294" cy="350444"/>
            <a:chOff x="1293706" y="1966416"/>
            <a:chExt cx="369294" cy="350444"/>
          </a:xfrm>
        </p:grpSpPr>
        <p:sp>
          <p:nvSpPr>
            <p:cNvPr id="10929" name="Google Shape;10929;p7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77"/>
          <p:cNvGrpSpPr/>
          <p:nvPr/>
        </p:nvGrpSpPr>
        <p:grpSpPr>
          <a:xfrm>
            <a:off x="3967213" y="1800077"/>
            <a:ext cx="368185" cy="331816"/>
            <a:chOff x="3967213" y="1975477"/>
            <a:chExt cx="368185" cy="331816"/>
          </a:xfrm>
        </p:grpSpPr>
        <p:sp>
          <p:nvSpPr>
            <p:cNvPr id="10938" name="Google Shape;10938;p7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77"/>
          <p:cNvGrpSpPr/>
          <p:nvPr/>
        </p:nvGrpSpPr>
        <p:grpSpPr>
          <a:xfrm>
            <a:off x="8047661" y="1793646"/>
            <a:ext cx="279132" cy="356875"/>
            <a:chOff x="8047661" y="1969046"/>
            <a:chExt cx="279132" cy="356875"/>
          </a:xfrm>
        </p:grpSpPr>
        <p:sp>
          <p:nvSpPr>
            <p:cNvPr id="10942" name="Google Shape;10942;p7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7"/>
          <p:cNvGrpSpPr/>
          <p:nvPr/>
        </p:nvGrpSpPr>
        <p:grpSpPr>
          <a:xfrm>
            <a:off x="7596157" y="1792759"/>
            <a:ext cx="279544" cy="358142"/>
            <a:chOff x="7596157" y="1968159"/>
            <a:chExt cx="279544" cy="358142"/>
          </a:xfrm>
        </p:grpSpPr>
        <p:sp>
          <p:nvSpPr>
            <p:cNvPr id="10947" name="Google Shape;10947;p7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77"/>
          <p:cNvGrpSpPr/>
          <p:nvPr/>
        </p:nvGrpSpPr>
        <p:grpSpPr>
          <a:xfrm>
            <a:off x="7147315" y="1793646"/>
            <a:ext cx="279513" cy="357636"/>
            <a:chOff x="7147315" y="1969046"/>
            <a:chExt cx="279513" cy="357636"/>
          </a:xfrm>
        </p:grpSpPr>
        <p:sp>
          <p:nvSpPr>
            <p:cNvPr id="10954" name="Google Shape;10954;p7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77"/>
          <p:cNvGrpSpPr/>
          <p:nvPr/>
        </p:nvGrpSpPr>
        <p:grpSpPr>
          <a:xfrm>
            <a:off x="6697681" y="1792917"/>
            <a:ext cx="280305" cy="359093"/>
            <a:chOff x="6697681" y="1968317"/>
            <a:chExt cx="280305" cy="359093"/>
          </a:xfrm>
        </p:grpSpPr>
        <p:sp>
          <p:nvSpPr>
            <p:cNvPr id="10962" name="Google Shape;10962;p7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77"/>
          <p:cNvGrpSpPr/>
          <p:nvPr/>
        </p:nvGrpSpPr>
        <p:grpSpPr>
          <a:xfrm>
            <a:off x="6248839" y="1792537"/>
            <a:ext cx="280273" cy="358744"/>
            <a:chOff x="6248839" y="1967937"/>
            <a:chExt cx="280273" cy="358744"/>
          </a:xfrm>
        </p:grpSpPr>
        <p:sp>
          <p:nvSpPr>
            <p:cNvPr id="10970" name="Google Shape;10970;p7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77"/>
          <p:cNvGrpSpPr/>
          <p:nvPr/>
        </p:nvGrpSpPr>
        <p:grpSpPr>
          <a:xfrm>
            <a:off x="5801485" y="1793646"/>
            <a:ext cx="279164" cy="357794"/>
            <a:chOff x="5801485" y="1969046"/>
            <a:chExt cx="279164" cy="357794"/>
          </a:xfrm>
        </p:grpSpPr>
        <p:sp>
          <p:nvSpPr>
            <p:cNvPr id="10977" name="Google Shape;10977;p7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77"/>
          <p:cNvGrpSpPr/>
          <p:nvPr/>
        </p:nvGrpSpPr>
        <p:grpSpPr>
          <a:xfrm>
            <a:off x="5352643" y="1793646"/>
            <a:ext cx="278404" cy="358364"/>
            <a:chOff x="5352643" y="1969046"/>
            <a:chExt cx="278404" cy="358364"/>
          </a:xfrm>
        </p:grpSpPr>
        <p:sp>
          <p:nvSpPr>
            <p:cNvPr id="10991" name="Google Shape;10991;p7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77"/>
          <p:cNvGrpSpPr/>
          <p:nvPr/>
        </p:nvGrpSpPr>
        <p:grpSpPr>
          <a:xfrm>
            <a:off x="4897750" y="1792917"/>
            <a:ext cx="279132" cy="358364"/>
            <a:chOff x="4897750" y="1968317"/>
            <a:chExt cx="279132" cy="358364"/>
          </a:xfrm>
        </p:grpSpPr>
        <p:sp>
          <p:nvSpPr>
            <p:cNvPr id="10996" name="Google Shape;10996;p7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9" name="Google Shape;11009;p7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0" name="Google Shape;11010;p77"/>
          <p:cNvGrpSpPr/>
          <p:nvPr/>
        </p:nvGrpSpPr>
        <p:grpSpPr>
          <a:xfrm>
            <a:off x="1767449" y="1337644"/>
            <a:ext cx="324403" cy="347783"/>
            <a:chOff x="1767449" y="1513044"/>
            <a:chExt cx="324403" cy="347783"/>
          </a:xfrm>
        </p:grpSpPr>
        <p:sp>
          <p:nvSpPr>
            <p:cNvPr id="11011" name="Google Shape;11011;p7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77"/>
          <p:cNvGrpSpPr/>
          <p:nvPr/>
        </p:nvGrpSpPr>
        <p:grpSpPr>
          <a:xfrm>
            <a:off x="4007193" y="1337327"/>
            <a:ext cx="320633" cy="348100"/>
            <a:chOff x="4007193" y="1512727"/>
            <a:chExt cx="320633" cy="348100"/>
          </a:xfrm>
        </p:grpSpPr>
        <p:sp>
          <p:nvSpPr>
            <p:cNvPr id="11021" name="Google Shape;11021;p7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77"/>
          <p:cNvGrpSpPr/>
          <p:nvPr/>
        </p:nvGrpSpPr>
        <p:grpSpPr>
          <a:xfrm>
            <a:off x="3530425" y="1333347"/>
            <a:ext cx="368175" cy="344594"/>
            <a:chOff x="3530425" y="1508747"/>
            <a:chExt cx="368175" cy="344594"/>
          </a:xfrm>
        </p:grpSpPr>
        <p:sp>
          <p:nvSpPr>
            <p:cNvPr id="11027" name="Google Shape;11027;p7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77"/>
          <p:cNvGrpSpPr/>
          <p:nvPr/>
        </p:nvGrpSpPr>
        <p:grpSpPr>
          <a:xfrm>
            <a:off x="3127598" y="1337834"/>
            <a:ext cx="289714" cy="347593"/>
            <a:chOff x="3127598" y="1513234"/>
            <a:chExt cx="289714" cy="347593"/>
          </a:xfrm>
        </p:grpSpPr>
        <p:sp>
          <p:nvSpPr>
            <p:cNvPr id="11032" name="Google Shape;11032;p7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77"/>
          <p:cNvGrpSpPr/>
          <p:nvPr/>
        </p:nvGrpSpPr>
        <p:grpSpPr>
          <a:xfrm>
            <a:off x="2662884" y="1337644"/>
            <a:ext cx="322914" cy="348543"/>
            <a:chOff x="2662884" y="1513044"/>
            <a:chExt cx="322914" cy="348543"/>
          </a:xfrm>
        </p:grpSpPr>
        <p:sp>
          <p:nvSpPr>
            <p:cNvPr id="11038" name="Google Shape;11038;p7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77"/>
          <p:cNvGrpSpPr/>
          <p:nvPr/>
        </p:nvGrpSpPr>
        <p:grpSpPr>
          <a:xfrm>
            <a:off x="2232511" y="1337359"/>
            <a:ext cx="299534" cy="348068"/>
            <a:chOff x="2232511" y="1512759"/>
            <a:chExt cx="299534" cy="348068"/>
          </a:xfrm>
        </p:grpSpPr>
        <p:sp>
          <p:nvSpPr>
            <p:cNvPr id="11049" name="Google Shape;11049;p7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7"/>
          <p:cNvGrpSpPr/>
          <p:nvPr/>
        </p:nvGrpSpPr>
        <p:grpSpPr>
          <a:xfrm>
            <a:off x="1331406" y="1337961"/>
            <a:ext cx="301784" cy="348607"/>
            <a:chOff x="1331406" y="1513361"/>
            <a:chExt cx="301784" cy="348607"/>
          </a:xfrm>
        </p:grpSpPr>
        <p:sp>
          <p:nvSpPr>
            <p:cNvPr id="11061" name="Google Shape;11061;p7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7"/>
          <p:cNvGrpSpPr/>
          <p:nvPr/>
        </p:nvGrpSpPr>
        <p:grpSpPr>
          <a:xfrm>
            <a:off x="7144274" y="1324814"/>
            <a:ext cx="282174" cy="355735"/>
            <a:chOff x="7144274" y="1500214"/>
            <a:chExt cx="282174" cy="355735"/>
          </a:xfrm>
        </p:grpSpPr>
        <p:sp>
          <p:nvSpPr>
            <p:cNvPr id="11066" name="Google Shape;11066;p7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77"/>
          <p:cNvGrpSpPr/>
          <p:nvPr/>
        </p:nvGrpSpPr>
        <p:grpSpPr>
          <a:xfrm>
            <a:off x="6685262" y="1324814"/>
            <a:ext cx="289682" cy="354594"/>
            <a:chOff x="6685262" y="1500214"/>
            <a:chExt cx="289682" cy="354594"/>
          </a:xfrm>
        </p:grpSpPr>
        <p:sp>
          <p:nvSpPr>
            <p:cNvPr id="11073" name="Google Shape;11073;p7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77"/>
          <p:cNvGrpSpPr/>
          <p:nvPr/>
        </p:nvGrpSpPr>
        <p:grpSpPr>
          <a:xfrm>
            <a:off x="6200938" y="1325194"/>
            <a:ext cx="322154" cy="355355"/>
            <a:chOff x="6200938" y="1500594"/>
            <a:chExt cx="322154" cy="355355"/>
          </a:xfrm>
        </p:grpSpPr>
        <p:sp>
          <p:nvSpPr>
            <p:cNvPr id="11078" name="Google Shape;11078;p7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77"/>
          <p:cNvGrpSpPr/>
          <p:nvPr/>
        </p:nvGrpSpPr>
        <p:grpSpPr>
          <a:xfrm>
            <a:off x="5289631" y="1324814"/>
            <a:ext cx="332355" cy="354974"/>
            <a:chOff x="5289631" y="1500214"/>
            <a:chExt cx="332355" cy="354974"/>
          </a:xfrm>
        </p:grpSpPr>
        <p:sp>
          <p:nvSpPr>
            <p:cNvPr id="11084" name="Google Shape;11084;p7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77"/>
          <p:cNvGrpSpPr/>
          <p:nvPr/>
        </p:nvGrpSpPr>
        <p:grpSpPr>
          <a:xfrm>
            <a:off x="5748295" y="1324433"/>
            <a:ext cx="323294" cy="356115"/>
            <a:chOff x="5748295" y="1499833"/>
            <a:chExt cx="323294" cy="356115"/>
          </a:xfrm>
        </p:grpSpPr>
        <p:sp>
          <p:nvSpPr>
            <p:cNvPr id="11091" name="Google Shape;11091;p7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77"/>
          <p:cNvGrpSpPr/>
          <p:nvPr/>
        </p:nvGrpSpPr>
        <p:grpSpPr>
          <a:xfrm>
            <a:off x="8047661" y="1325637"/>
            <a:ext cx="278404" cy="355260"/>
            <a:chOff x="8047661" y="1501037"/>
            <a:chExt cx="278404" cy="355260"/>
          </a:xfrm>
        </p:grpSpPr>
        <p:sp>
          <p:nvSpPr>
            <p:cNvPr id="11099" name="Google Shape;11099;p7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7"/>
          <p:cNvGrpSpPr/>
          <p:nvPr/>
        </p:nvGrpSpPr>
        <p:grpSpPr>
          <a:xfrm>
            <a:off x="4903389" y="1324814"/>
            <a:ext cx="267854" cy="355735"/>
            <a:chOff x="4903389" y="1500214"/>
            <a:chExt cx="267854" cy="355735"/>
          </a:xfrm>
        </p:grpSpPr>
        <p:sp>
          <p:nvSpPr>
            <p:cNvPr id="11104" name="Google Shape;11104;p7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7"/>
          <p:cNvGrpSpPr/>
          <p:nvPr/>
        </p:nvGrpSpPr>
        <p:grpSpPr>
          <a:xfrm>
            <a:off x="7613518" y="1325954"/>
            <a:ext cx="264433" cy="353074"/>
            <a:chOff x="7613518" y="1501354"/>
            <a:chExt cx="264433" cy="353074"/>
          </a:xfrm>
        </p:grpSpPr>
        <p:sp>
          <p:nvSpPr>
            <p:cNvPr id="11110" name="Google Shape;11110;p7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6" name="Google Shape;11116;p77"/>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117" name="Google Shape;11117;p77"/>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21"/>
        <p:cNvGrpSpPr/>
        <p:nvPr/>
      </p:nvGrpSpPr>
      <p:grpSpPr>
        <a:xfrm>
          <a:off x="0" y="0"/>
          <a:ext cx="0" cy="0"/>
          <a:chOff x="0" y="0"/>
          <a:chExt cx="0" cy="0"/>
        </a:xfrm>
      </p:grpSpPr>
      <p:grpSp>
        <p:nvGrpSpPr>
          <p:cNvPr id="11122" name="Google Shape;11122;p78"/>
          <p:cNvGrpSpPr/>
          <p:nvPr/>
        </p:nvGrpSpPr>
        <p:grpSpPr>
          <a:xfrm>
            <a:off x="1757085" y="1325225"/>
            <a:ext cx="371069" cy="359396"/>
            <a:chOff x="1757085" y="1500675"/>
            <a:chExt cx="371069" cy="359396"/>
          </a:xfrm>
        </p:grpSpPr>
        <p:sp>
          <p:nvSpPr>
            <p:cNvPr id="11123" name="Google Shape;11123;p7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8"/>
          <p:cNvGrpSpPr/>
          <p:nvPr/>
        </p:nvGrpSpPr>
        <p:grpSpPr>
          <a:xfrm>
            <a:off x="2774209" y="1779241"/>
            <a:ext cx="116693" cy="374186"/>
            <a:chOff x="2774209" y="1954691"/>
            <a:chExt cx="116693" cy="374186"/>
          </a:xfrm>
        </p:grpSpPr>
        <p:sp>
          <p:nvSpPr>
            <p:cNvPr id="11153" name="Google Shape;11153;p7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78"/>
          <p:cNvGrpSpPr/>
          <p:nvPr/>
        </p:nvGrpSpPr>
        <p:grpSpPr>
          <a:xfrm>
            <a:off x="4017435" y="1324462"/>
            <a:ext cx="315092" cy="359397"/>
            <a:chOff x="4017435" y="1499912"/>
            <a:chExt cx="315092" cy="359397"/>
          </a:xfrm>
        </p:grpSpPr>
        <p:sp>
          <p:nvSpPr>
            <p:cNvPr id="11156" name="Google Shape;11156;p7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78"/>
          <p:cNvGrpSpPr/>
          <p:nvPr/>
        </p:nvGrpSpPr>
        <p:grpSpPr>
          <a:xfrm>
            <a:off x="3963652" y="1824309"/>
            <a:ext cx="374154" cy="284050"/>
            <a:chOff x="3963652" y="1999759"/>
            <a:chExt cx="374154" cy="284050"/>
          </a:xfrm>
        </p:grpSpPr>
        <p:sp>
          <p:nvSpPr>
            <p:cNvPr id="11159" name="Google Shape;11159;p7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2" name="Google Shape;11162;p78"/>
          <p:cNvGrpSpPr/>
          <p:nvPr/>
        </p:nvGrpSpPr>
        <p:grpSpPr>
          <a:xfrm>
            <a:off x="1777536" y="1839416"/>
            <a:ext cx="376444" cy="253772"/>
            <a:chOff x="1777536" y="2014866"/>
            <a:chExt cx="376444" cy="253772"/>
          </a:xfrm>
        </p:grpSpPr>
        <p:sp>
          <p:nvSpPr>
            <p:cNvPr id="11163" name="Google Shape;11163;p7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78"/>
          <p:cNvGrpSpPr/>
          <p:nvPr/>
        </p:nvGrpSpPr>
        <p:grpSpPr>
          <a:xfrm>
            <a:off x="1309875" y="1881876"/>
            <a:ext cx="374154" cy="169680"/>
            <a:chOff x="1309875" y="2057326"/>
            <a:chExt cx="374154" cy="169680"/>
          </a:xfrm>
        </p:grpSpPr>
        <p:sp>
          <p:nvSpPr>
            <p:cNvPr id="11169" name="Google Shape;11169;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0" name="Google Shape;11180;p7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1" name="Google Shape;11181;p78"/>
          <p:cNvGrpSpPr/>
          <p:nvPr/>
        </p:nvGrpSpPr>
        <p:grpSpPr>
          <a:xfrm>
            <a:off x="2347450" y="1779114"/>
            <a:ext cx="113639" cy="373168"/>
            <a:chOff x="2347450" y="1954564"/>
            <a:chExt cx="113639" cy="373168"/>
          </a:xfrm>
        </p:grpSpPr>
        <p:sp>
          <p:nvSpPr>
            <p:cNvPr id="11182" name="Google Shape;11182;p7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4" name="Google Shape;11184;p7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5" name="Google Shape;11185;p78"/>
          <p:cNvGrpSpPr/>
          <p:nvPr/>
        </p:nvGrpSpPr>
        <p:grpSpPr>
          <a:xfrm>
            <a:off x="3110102" y="1324430"/>
            <a:ext cx="330613" cy="358379"/>
            <a:chOff x="3110102" y="1499880"/>
            <a:chExt cx="330613" cy="358379"/>
          </a:xfrm>
        </p:grpSpPr>
        <p:sp>
          <p:nvSpPr>
            <p:cNvPr id="11186" name="Google Shape;11186;p7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3" name="Google Shape;11193;p7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4" name="Google Shape;11194;p78"/>
          <p:cNvGrpSpPr/>
          <p:nvPr/>
        </p:nvGrpSpPr>
        <p:grpSpPr>
          <a:xfrm>
            <a:off x="3485575" y="1824309"/>
            <a:ext cx="373772" cy="284050"/>
            <a:chOff x="3531200" y="1999759"/>
            <a:chExt cx="373772" cy="284050"/>
          </a:xfrm>
        </p:grpSpPr>
        <p:sp>
          <p:nvSpPr>
            <p:cNvPr id="11195" name="Google Shape;11195;p7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78"/>
          <p:cNvGrpSpPr/>
          <p:nvPr/>
        </p:nvGrpSpPr>
        <p:grpSpPr>
          <a:xfrm>
            <a:off x="2667058" y="1324843"/>
            <a:ext cx="330231" cy="359015"/>
            <a:chOff x="2667058" y="1500293"/>
            <a:chExt cx="330231" cy="359015"/>
          </a:xfrm>
        </p:grpSpPr>
        <p:sp>
          <p:nvSpPr>
            <p:cNvPr id="11200" name="Google Shape;11200;p7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78"/>
          <p:cNvGrpSpPr/>
          <p:nvPr/>
        </p:nvGrpSpPr>
        <p:grpSpPr>
          <a:xfrm>
            <a:off x="3567553" y="1324462"/>
            <a:ext cx="320022" cy="359778"/>
            <a:chOff x="3567553" y="1499912"/>
            <a:chExt cx="320022" cy="359778"/>
          </a:xfrm>
        </p:grpSpPr>
        <p:sp>
          <p:nvSpPr>
            <p:cNvPr id="11219" name="Google Shape;11219;p7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78"/>
          <p:cNvGrpSpPr/>
          <p:nvPr/>
        </p:nvGrpSpPr>
        <p:grpSpPr>
          <a:xfrm>
            <a:off x="1309875" y="1324462"/>
            <a:ext cx="359015" cy="358633"/>
            <a:chOff x="1309875" y="1499912"/>
            <a:chExt cx="359015" cy="358633"/>
          </a:xfrm>
        </p:grpSpPr>
        <p:sp>
          <p:nvSpPr>
            <p:cNvPr id="11226" name="Google Shape;11226;p7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8"/>
          <p:cNvGrpSpPr/>
          <p:nvPr/>
        </p:nvGrpSpPr>
        <p:grpSpPr>
          <a:xfrm>
            <a:off x="2219466" y="1324843"/>
            <a:ext cx="330613" cy="359015"/>
            <a:chOff x="2219466" y="1500293"/>
            <a:chExt cx="330613" cy="359015"/>
          </a:xfrm>
        </p:grpSpPr>
        <p:sp>
          <p:nvSpPr>
            <p:cNvPr id="11236" name="Google Shape;11236;p7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78"/>
          <p:cNvGrpSpPr/>
          <p:nvPr/>
        </p:nvGrpSpPr>
        <p:grpSpPr>
          <a:xfrm>
            <a:off x="5343544" y="1333908"/>
            <a:ext cx="244676" cy="351095"/>
            <a:chOff x="5343544" y="1509358"/>
            <a:chExt cx="244676" cy="351095"/>
          </a:xfrm>
        </p:grpSpPr>
        <p:sp>
          <p:nvSpPr>
            <p:cNvPr id="11239" name="Google Shape;11239;p7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78"/>
          <p:cNvGrpSpPr/>
          <p:nvPr/>
        </p:nvGrpSpPr>
        <p:grpSpPr>
          <a:xfrm>
            <a:off x="4882340" y="1333908"/>
            <a:ext cx="246171" cy="351095"/>
            <a:chOff x="4882340" y="1509358"/>
            <a:chExt cx="246171" cy="351095"/>
          </a:xfrm>
        </p:grpSpPr>
        <p:sp>
          <p:nvSpPr>
            <p:cNvPr id="11243" name="Google Shape;11243;p7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78"/>
          <p:cNvGrpSpPr/>
          <p:nvPr/>
        </p:nvGrpSpPr>
        <p:grpSpPr>
          <a:xfrm>
            <a:off x="6273204" y="1333558"/>
            <a:ext cx="236343" cy="351445"/>
            <a:chOff x="6273204" y="1509008"/>
            <a:chExt cx="236343" cy="351445"/>
          </a:xfrm>
        </p:grpSpPr>
        <p:sp>
          <p:nvSpPr>
            <p:cNvPr id="11249" name="Google Shape;11249;p7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1" name="Google Shape;11251;p7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2" name="Google Shape;11252;p78"/>
          <p:cNvGrpSpPr/>
          <p:nvPr/>
        </p:nvGrpSpPr>
        <p:grpSpPr>
          <a:xfrm>
            <a:off x="7219530" y="1332794"/>
            <a:ext cx="191625" cy="352209"/>
            <a:chOff x="7219530" y="1508244"/>
            <a:chExt cx="191625" cy="352209"/>
          </a:xfrm>
        </p:grpSpPr>
        <p:sp>
          <p:nvSpPr>
            <p:cNvPr id="11253" name="Google Shape;11253;p7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78"/>
          <p:cNvGrpSpPr/>
          <p:nvPr/>
        </p:nvGrpSpPr>
        <p:grpSpPr>
          <a:xfrm>
            <a:off x="7699309" y="1333176"/>
            <a:ext cx="154922" cy="351827"/>
            <a:chOff x="7699309" y="1508626"/>
            <a:chExt cx="154922" cy="351827"/>
          </a:xfrm>
        </p:grpSpPr>
        <p:sp>
          <p:nvSpPr>
            <p:cNvPr id="11256" name="Google Shape;11256;p7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78"/>
          <p:cNvGrpSpPr/>
          <p:nvPr/>
        </p:nvGrpSpPr>
        <p:grpSpPr>
          <a:xfrm>
            <a:off x="8161690" y="1333558"/>
            <a:ext cx="153396" cy="351064"/>
            <a:chOff x="8161690" y="1509008"/>
            <a:chExt cx="153396" cy="351064"/>
          </a:xfrm>
        </p:grpSpPr>
        <p:sp>
          <p:nvSpPr>
            <p:cNvPr id="11264" name="Google Shape;11264;p7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78"/>
          <p:cNvGrpSpPr/>
          <p:nvPr/>
        </p:nvGrpSpPr>
        <p:grpSpPr>
          <a:xfrm>
            <a:off x="6746940" y="1333431"/>
            <a:ext cx="213221" cy="352304"/>
            <a:chOff x="6746940" y="1508881"/>
            <a:chExt cx="213221" cy="352304"/>
          </a:xfrm>
        </p:grpSpPr>
        <p:sp>
          <p:nvSpPr>
            <p:cNvPr id="11269" name="Google Shape;11269;p7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78"/>
          <p:cNvGrpSpPr/>
          <p:nvPr/>
        </p:nvGrpSpPr>
        <p:grpSpPr>
          <a:xfrm>
            <a:off x="5770336" y="1832165"/>
            <a:ext cx="350682" cy="292097"/>
            <a:chOff x="5770336" y="2007615"/>
            <a:chExt cx="350682" cy="292097"/>
          </a:xfrm>
        </p:grpSpPr>
        <p:sp>
          <p:nvSpPr>
            <p:cNvPr id="11274" name="Google Shape;11274;p7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8"/>
          <p:cNvGrpSpPr/>
          <p:nvPr/>
        </p:nvGrpSpPr>
        <p:grpSpPr>
          <a:xfrm>
            <a:off x="5326878" y="1804908"/>
            <a:ext cx="350332" cy="346229"/>
            <a:chOff x="5326878" y="1980358"/>
            <a:chExt cx="350332" cy="346229"/>
          </a:xfrm>
        </p:grpSpPr>
        <p:sp>
          <p:nvSpPr>
            <p:cNvPr id="11279" name="Google Shape;11279;p7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3" name="Google Shape;11283;p7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4" name="Google Shape;11284;p78"/>
          <p:cNvGrpSpPr/>
          <p:nvPr/>
        </p:nvGrpSpPr>
        <p:grpSpPr>
          <a:xfrm>
            <a:off x="4883835" y="1817121"/>
            <a:ext cx="350300" cy="323043"/>
            <a:chOff x="4883835" y="1992571"/>
            <a:chExt cx="350300" cy="323043"/>
          </a:xfrm>
        </p:grpSpPr>
        <p:sp>
          <p:nvSpPr>
            <p:cNvPr id="11285" name="Google Shape;11285;p7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78"/>
          <p:cNvGrpSpPr/>
          <p:nvPr/>
        </p:nvGrpSpPr>
        <p:grpSpPr>
          <a:xfrm>
            <a:off x="7548967" y="1803477"/>
            <a:ext cx="333285" cy="349950"/>
            <a:chOff x="7548967" y="1978927"/>
            <a:chExt cx="333285" cy="349950"/>
          </a:xfrm>
        </p:grpSpPr>
        <p:sp>
          <p:nvSpPr>
            <p:cNvPr id="11292" name="Google Shape;11292;p7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78"/>
          <p:cNvGrpSpPr/>
          <p:nvPr/>
        </p:nvGrpSpPr>
        <p:grpSpPr>
          <a:xfrm>
            <a:off x="6214142" y="1803477"/>
            <a:ext cx="346515" cy="350300"/>
            <a:chOff x="6214142" y="1978927"/>
            <a:chExt cx="346515" cy="350300"/>
          </a:xfrm>
        </p:grpSpPr>
        <p:sp>
          <p:nvSpPr>
            <p:cNvPr id="11300" name="Google Shape;11300;p7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78"/>
          <p:cNvGrpSpPr/>
          <p:nvPr/>
        </p:nvGrpSpPr>
        <p:grpSpPr>
          <a:xfrm>
            <a:off x="7105923" y="1803095"/>
            <a:ext cx="333285" cy="350682"/>
            <a:chOff x="7105923" y="1978545"/>
            <a:chExt cx="333285" cy="350682"/>
          </a:xfrm>
        </p:grpSpPr>
        <p:sp>
          <p:nvSpPr>
            <p:cNvPr id="11303" name="Google Shape;11303;p7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0" name="Google Shape;11310;p7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2" name="Google Shape;11312;p78"/>
          <p:cNvGrpSpPr/>
          <p:nvPr/>
        </p:nvGrpSpPr>
        <p:grpSpPr>
          <a:xfrm>
            <a:off x="3616406" y="2246902"/>
            <a:ext cx="203393" cy="351827"/>
            <a:chOff x="3616406" y="2422352"/>
            <a:chExt cx="203393" cy="351827"/>
          </a:xfrm>
        </p:grpSpPr>
        <p:sp>
          <p:nvSpPr>
            <p:cNvPr id="11313" name="Google Shape;11313;p7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78"/>
          <p:cNvGrpSpPr/>
          <p:nvPr/>
        </p:nvGrpSpPr>
        <p:grpSpPr>
          <a:xfrm>
            <a:off x="878187" y="2246520"/>
            <a:ext cx="272696" cy="351827"/>
            <a:chOff x="913012" y="2421970"/>
            <a:chExt cx="272696" cy="351827"/>
          </a:xfrm>
        </p:grpSpPr>
        <p:sp>
          <p:nvSpPr>
            <p:cNvPr id="11316" name="Google Shape;11316;p7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8"/>
          <p:cNvGrpSpPr/>
          <p:nvPr/>
        </p:nvGrpSpPr>
        <p:grpSpPr>
          <a:xfrm>
            <a:off x="2274743" y="2246902"/>
            <a:ext cx="255649" cy="351445"/>
            <a:chOff x="2274743" y="2422352"/>
            <a:chExt cx="255649" cy="351445"/>
          </a:xfrm>
        </p:grpSpPr>
        <p:sp>
          <p:nvSpPr>
            <p:cNvPr id="11321" name="Google Shape;11321;p7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78"/>
          <p:cNvGrpSpPr/>
          <p:nvPr/>
        </p:nvGrpSpPr>
        <p:grpSpPr>
          <a:xfrm>
            <a:off x="2708723" y="2245789"/>
            <a:ext cx="246552" cy="352558"/>
            <a:chOff x="2708723" y="2421239"/>
            <a:chExt cx="246552" cy="352558"/>
          </a:xfrm>
        </p:grpSpPr>
        <p:sp>
          <p:nvSpPr>
            <p:cNvPr id="11325" name="Google Shape;11325;p7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8"/>
          <p:cNvGrpSpPr/>
          <p:nvPr/>
        </p:nvGrpSpPr>
        <p:grpSpPr>
          <a:xfrm>
            <a:off x="1835485" y="2246902"/>
            <a:ext cx="259433" cy="350714"/>
            <a:chOff x="1835485" y="2422352"/>
            <a:chExt cx="259433" cy="350714"/>
          </a:xfrm>
        </p:grpSpPr>
        <p:sp>
          <p:nvSpPr>
            <p:cNvPr id="11328" name="Google Shape;11328;p7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8"/>
          <p:cNvGrpSpPr/>
          <p:nvPr/>
        </p:nvGrpSpPr>
        <p:grpSpPr>
          <a:xfrm>
            <a:off x="3150240" y="2246902"/>
            <a:ext cx="212489" cy="351445"/>
            <a:chOff x="3150240" y="2422352"/>
            <a:chExt cx="212489" cy="351445"/>
          </a:xfrm>
        </p:grpSpPr>
        <p:sp>
          <p:nvSpPr>
            <p:cNvPr id="11336" name="Google Shape;11336;p7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8"/>
          <p:cNvGrpSpPr/>
          <p:nvPr/>
        </p:nvGrpSpPr>
        <p:grpSpPr>
          <a:xfrm>
            <a:off x="1367060" y="2246679"/>
            <a:ext cx="269261" cy="352050"/>
            <a:chOff x="1367060" y="2422129"/>
            <a:chExt cx="269261" cy="352050"/>
          </a:xfrm>
        </p:grpSpPr>
        <p:sp>
          <p:nvSpPr>
            <p:cNvPr id="11339" name="Google Shape;11339;p7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3" name="Google Shape;11353;p7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4" name="Google Shape;11354;p78"/>
          <p:cNvGrpSpPr/>
          <p:nvPr/>
        </p:nvGrpSpPr>
        <p:grpSpPr>
          <a:xfrm>
            <a:off x="4882690" y="2249955"/>
            <a:ext cx="274573" cy="350682"/>
            <a:chOff x="4882690" y="2425405"/>
            <a:chExt cx="274573" cy="350682"/>
          </a:xfrm>
        </p:grpSpPr>
        <p:sp>
          <p:nvSpPr>
            <p:cNvPr id="11355" name="Google Shape;11355;p7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8"/>
          <p:cNvGrpSpPr/>
          <p:nvPr/>
        </p:nvGrpSpPr>
        <p:grpSpPr>
          <a:xfrm>
            <a:off x="6627639" y="2268434"/>
            <a:ext cx="355993" cy="313247"/>
            <a:chOff x="6627639" y="2443884"/>
            <a:chExt cx="355993" cy="313247"/>
          </a:xfrm>
        </p:grpSpPr>
        <p:sp>
          <p:nvSpPr>
            <p:cNvPr id="11358" name="Google Shape;11358;p7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78"/>
          <p:cNvGrpSpPr/>
          <p:nvPr/>
        </p:nvGrpSpPr>
        <p:grpSpPr>
          <a:xfrm>
            <a:off x="6183451" y="2286690"/>
            <a:ext cx="351445" cy="277976"/>
            <a:chOff x="6183451" y="2462140"/>
            <a:chExt cx="351445" cy="277976"/>
          </a:xfrm>
        </p:grpSpPr>
        <p:sp>
          <p:nvSpPr>
            <p:cNvPr id="11362" name="Google Shape;11362;p7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78"/>
          <p:cNvGrpSpPr/>
          <p:nvPr/>
        </p:nvGrpSpPr>
        <p:grpSpPr>
          <a:xfrm>
            <a:off x="5735477" y="2254408"/>
            <a:ext cx="353354" cy="341299"/>
            <a:chOff x="5735477" y="2429858"/>
            <a:chExt cx="353354" cy="341299"/>
          </a:xfrm>
        </p:grpSpPr>
        <p:sp>
          <p:nvSpPr>
            <p:cNvPr id="11370" name="Google Shape;11370;p7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78"/>
          <p:cNvGrpSpPr/>
          <p:nvPr/>
        </p:nvGrpSpPr>
        <p:grpSpPr>
          <a:xfrm>
            <a:off x="5243735" y="2271523"/>
            <a:ext cx="405255" cy="275499"/>
            <a:chOff x="5283337" y="2478774"/>
            <a:chExt cx="358633" cy="243913"/>
          </a:xfrm>
        </p:grpSpPr>
        <p:sp>
          <p:nvSpPr>
            <p:cNvPr id="11377" name="Google Shape;11377;p7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78"/>
          <p:cNvGrpSpPr/>
          <p:nvPr/>
        </p:nvGrpSpPr>
        <p:grpSpPr>
          <a:xfrm>
            <a:off x="7964753" y="2295373"/>
            <a:ext cx="362068" cy="258670"/>
            <a:chOff x="7964753" y="2470823"/>
            <a:chExt cx="362068" cy="258670"/>
          </a:xfrm>
        </p:grpSpPr>
        <p:sp>
          <p:nvSpPr>
            <p:cNvPr id="11395" name="Google Shape;11395;p7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8"/>
          <p:cNvGrpSpPr/>
          <p:nvPr/>
        </p:nvGrpSpPr>
        <p:grpSpPr>
          <a:xfrm>
            <a:off x="7524349" y="2280997"/>
            <a:ext cx="350332" cy="288948"/>
            <a:chOff x="7524349" y="2456447"/>
            <a:chExt cx="350332" cy="288948"/>
          </a:xfrm>
        </p:grpSpPr>
        <p:sp>
          <p:nvSpPr>
            <p:cNvPr id="11405" name="Google Shape;11405;p7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8"/>
          <p:cNvGrpSpPr/>
          <p:nvPr/>
        </p:nvGrpSpPr>
        <p:grpSpPr>
          <a:xfrm>
            <a:off x="3972749" y="2718761"/>
            <a:ext cx="355230" cy="356725"/>
            <a:chOff x="3972749" y="2894211"/>
            <a:chExt cx="355230" cy="356725"/>
          </a:xfrm>
        </p:grpSpPr>
        <p:sp>
          <p:nvSpPr>
            <p:cNvPr id="11411" name="Google Shape;11411;p7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8"/>
          <p:cNvGrpSpPr/>
          <p:nvPr/>
        </p:nvGrpSpPr>
        <p:grpSpPr>
          <a:xfrm>
            <a:off x="3527797" y="2743346"/>
            <a:ext cx="355993" cy="307904"/>
            <a:chOff x="3527797" y="2918796"/>
            <a:chExt cx="355993" cy="307904"/>
          </a:xfrm>
        </p:grpSpPr>
        <p:sp>
          <p:nvSpPr>
            <p:cNvPr id="11417" name="Google Shape;11417;p7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78"/>
          <p:cNvGrpSpPr/>
          <p:nvPr/>
        </p:nvGrpSpPr>
        <p:grpSpPr>
          <a:xfrm>
            <a:off x="3082845" y="2745509"/>
            <a:ext cx="356375" cy="302338"/>
            <a:chOff x="3082845" y="2920959"/>
            <a:chExt cx="356375" cy="302338"/>
          </a:xfrm>
        </p:grpSpPr>
        <p:sp>
          <p:nvSpPr>
            <p:cNvPr id="11428" name="Google Shape;11428;p7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0" name="Google Shape;11430;p78"/>
          <p:cNvGrpSpPr/>
          <p:nvPr/>
        </p:nvGrpSpPr>
        <p:grpSpPr>
          <a:xfrm>
            <a:off x="2639038" y="2719492"/>
            <a:ext cx="355612" cy="355612"/>
            <a:chOff x="2639038" y="2894942"/>
            <a:chExt cx="355612" cy="355612"/>
          </a:xfrm>
        </p:grpSpPr>
        <p:sp>
          <p:nvSpPr>
            <p:cNvPr id="11431" name="Google Shape;11431;p7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78"/>
          <p:cNvGrpSpPr/>
          <p:nvPr/>
        </p:nvGrpSpPr>
        <p:grpSpPr>
          <a:xfrm>
            <a:off x="2194468" y="2763415"/>
            <a:ext cx="355993" cy="267766"/>
            <a:chOff x="2194468" y="2938865"/>
            <a:chExt cx="355993" cy="267766"/>
          </a:xfrm>
        </p:grpSpPr>
        <p:sp>
          <p:nvSpPr>
            <p:cNvPr id="11434" name="Google Shape;11434;p7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78"/>
          <p:cNvGrpSpPr/>
          <p:nvPr/>
        </p:nvGrpSpPr>
        <p:grpSpPr>
          <a:xfrm>
            <a:off x="1749897" y="2719111"/>
            <a:ext cx="355993" cy="355612"/>
            <a:chOff x="1749897" y="2894561"/>
            <a:chExt cx="355993" cy="355612"/>
          </a:xfrm>
        </p:grpSpPr>
        <p:sp>
          <p:nvSpPr>
            <p:cNvPr id="11455" name="Google Shape;11455;p7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78"/>
          <p:cNvGrpSpPr/>
          <p:nvPr/>
        </p:nvGrpSpPr>
        <p:grpSpPr>
          <a:xfrm>
            <a:off x="1305327" y="2718761"/>
            <a:ext cx="357520" cy="357488"/>
            <a:chOff x="1305327" y="2894211"/>
            <a:chExt cx="357520" cy="357488"/>
          </a:xfrm>
        </p:grpSpPr>
        <p:sp>
          <p:nvSpPr>
            <p:cNvPr id="11467" name="Google Shape;11467;p7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2" name="Google Shape;11472;p78"/>
          <p:cNvGrpSpPr/>
          <p:nvPr/>
        </p:nvGrpSpPr>
        <p:grpSpPr>
          <a:xfrm>
            <a:off x="853950" y="2719270"/>
            <a:ext cx="364104" cy="353290"/>
            <a:chOff x="853950" y="2894720"/>
            <a:chExt cx="364104" cy="353290"/>
          </a:xfrm>
        </p:grpSpPr>
        <p:sp>
          <p:nvSpPr>
            <p:cNvPr id="11473" name="Google Shape;11473;p7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78"/>
          <p:cNvGrpSpPr/>
          <p:nvPr/>
        </p:nvGrpSpPr>
        <p:grpSpPr>
          <a:xfrm>
            <a:off x="7066548" y="2737144"/>
            <a:ext cx="352209" cy="334938"/>
            <a:chOff x="7066548" y="2912594"/>
            <a:chExt cx="352209" cy="334938"/>
          </a:xfrm>
        </p:grpSpPr>
        <p:sp>
          <p:nvSpPr>
            <p:cNvPr id="11481" name="Google Shape;11481;p7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7" name="Google Shape;11487;p7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9" name="Google Shape;11489;p78"/>
          <p:cNvGrpSpPr/>
          <p:nvPr/>
        </p:nvGrpSpPr>
        <p:grpSpPr>
          <a:xfrm>
            <a:off x="7541397" y="2729352"/>
            <a:ext cx="318495" cy="352209"/>
            <a:chOff x="7541397" y="2904802"/>
            <a:chExt cx="318495" cy="352209"/>
          </a:xfrm>
        </p:grpSpPr>
        <p:sp>
          <p:nvSpPr>
            <p:cNvPr id="11490" name="Google Shape;11490;p7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78"/>
          <p:cNvGrpSpPr/>
          <p:nvPr/>
        </p:nvGrpSpPr>
        <p:grpSpPr>
          <a:xfrm>
            <a:off x="8003015" y="2728589"/>
            <a:ext cx="306759" cy="351445"/>
            <a:chOff x="8003015" y="2904039"/>
            <a:chExt cx="306759" cy="351445"/>
          </a:xfrm>
        </p:grpSpPr>
        <p:sp>
          <p:nvSpPr>
            <p:cNvPr id="11493" name="Google Shape;11493;p7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78"/>
          <p:cNvGrpSpPr/>
          <p:nvPr/>
        </p:nvGrpSpPr>
        <p:grpSpPr>
          <a:xfrm>
            <a:off x="5687770" y="2710046"/>
            <a:ext cx="369638" cy="369606"/>
            <a:chOff x="5687770" y="2885496"/>
            <a:chExt cx="369638" cy="369606"/>
          </a:xfrm>
        </p:grpSpPr>
        <p:sp>
          <p:nvSpPr>
            <p:cNvPr id="11500" name="Google Shape;11500;p7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78"/>
          <p:cNvGrpSpPr/>
          <p:nvPr/>
        </p:nvGrpSpPr>
        <p:grpSpPr>
          <a:xfrm>
            <a:off x="4881958" y="2729352"/>
            <a:ext cx="156417" cy="349537"/>
            <a:chOff x="4881958" y="2904802"/>
            <a:chExt cx="156417" cy="349537"/>
          </a:xfrm>
        </p:grpSpPr>
        <p:sp>
          <p:nvSpPr>
            <p:cNvPr id="11511" name="Google Shape;11511;p7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78"/>
          <p:cNvGrpSpPr/>
          <p:nvPr/>
        </p:nvGrpSpPr>
        <p:grpSpPr>
          <a:xfrm>
            <a:off x="5230318" y="2711064"/>
            <a:ext cx="371133" cy="367443"/>
            <a:chOff x="5230318" y="2886514"/>
            <a:chExt cx="371133" cy="367443"/>
          </a:xfrm>
        </p:grpSpPr>
        <p:sp>
          <p:nvSpPr>
            <p:cNvPr id="11519" name="Google Shape;11519;p7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8"/>
          <p:cNvGrpSpPr/>
          <p:nvPr/>
        </p:nvGrpSpPr>
        <p:grpSpPr>
          <a:xfrm>
            <a:off x="5748358" y="3259128"/>
            <a:ext cx="352590" cy="182561"/>
            <a:chOff x="5748358" y="3434578"/>
            <a:chExt cx="352590" cy="182561"/>
          </a:xfrm>
        </p:grpSpPr>
        <p:sp>
          <p:nvSpPr>
            <p:cNvPr id="11529" name="Google Shape;11529;p7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78"/>
          <p:cNvGrpSpPr/>
          <p:nvPr/>
        </p:nvGrpSpPr>
        <p:grpSpPr>
          <a:xfrm>
            <a:off x="862283" y="4099321"/>
            <a:ext cx="341204" cy="359301"/>
            <a:chOff x="862283" y="4274771"/>
            <a:chExt cx="341204" cy="359301"/>
          </a:xfrm>
        </p:grpSpPr>
        <p:sp>
          <p:nvSpPr>
            <p:cNvPr id="11536" name="Google Shape;11536;p7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78"/>
          <p:cNvGrpSpPr/>
          <p:nvPr/>
        </p:nvGrpSpPr>
        <p:grpSpPr>
          <a:xfrm>
            <a:off x="1396957" y="4111915"/>
            <a:ext cx="301861" cy="332871"/>
            <a:chOff x="1396957" y="4287365"/>
            <a:chExt cx="301861" cy="332871"/>
          </a:xfrm>
        </p:grpSpPr>
        <p:sp>
          <p:nvSpPr>
            <p:cNvPr id="11540" name="Google Shape;11540;p7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78"/>
          <p:cNvGrpSpPr/>
          <p:nvPr/>
        </p:nvGrpSpPr>
        <p:grpSpPr>
          <a:xfrm>
            <a:off x="1865381" y="4102056"/>
            <a:ext cx="396131" cy="355612"/>
            <a:chOff x="1865381" y="4277506"/>
            <a:chExt cx="396131" cy="355612"/>
          </a:xfrm>
        </p:grpSpPr>
        <p:sp>
          <p:nvSpPr>
            <p:cNvPr id="11556" name="Google Shape;11556;p7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78"/>
          <p:cNvGrpSpPr/>
          <p:nvPr/>
        </p:nvGrpSpPr>
        <p:grpSpPr>
          <a:xfrm>
            <a:off x="2411823" y="4128549"/>
            <a:ext cx="334398" cy="299953"/>
            <a:chOff x="2411823" y="4303999"/>
            <a:chExt cx="334398" cy="299953"/>
          </a:xfrm>
        </p:grpSpPr>
        <p:sp>
          <p:nvSpPr>
            <p:cNvPr id="11563" name="Google Shape;11563;p7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78"/>
          <p:cNvGrpSpPr/>
          <p:nvPr/>
        </p:nvGrpSpPr>
        <p:grpSpPr>
          <a:xfrm>
            <a:off x="2903337" y="4103582"/>
            <a:ext cx="382519" cy="350682"/>
            <a:chOff x="2903337" y="4279032"/>
            <a:chExt cx="382519" cy="350682"/>
          </a:xfrm>
        </p:grpSpPr>
        <p:sp>
          <p:nvSpPr>
            <p:cNvPr id="11571" name="Google Shape;11571;p7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78"/>
          <p:cNvGrpSpPr/>
          <p:nvPr/>
        </p:nvGrpSpPr>
        <p:grpSpPr>
          <a:xfrm>
            <a:off x="3933342" y="4140317"/>
            <a:ext cx="383632" cy="276449"/>
            <a:chOff x="3933342" y="4315767"/>
            <a:chExt cx="383632" cy="276449"/>
          </a:xfrm>
        </p:grpSpPr>
        <p:sp>
          <p:nvSpPr>
            <p:cNvPr id="11587" name="Google Shape;11587;p7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8"/>
          <p:cNvGrpSpPr/>
          <p:nvPr/>
        </p:nvGrpSpPr>
        <p:grpSpPr>
          <a:xfrm>
            <a:off x="3441065" y="4127055"/>
            <a:ext cx="337069" cy="302593"/>
            <a:chOff x="3441065" y="4302505"/>
            <a:chExt cx="337069" cy="302593"/>
          </a:xfrm>
        </p:grpSpPr>
        <p:sp>
          <p:nvSpPr>
            <p:cNvPr id="11594" name="Google Shape;11594;p7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78"/>
          <p:cNvGrpSpPr/>
          <p:nvPr/>
        </p:nvGrpSpPr>
        <p:grpSpPr>
          <a:xfrm>
            <a:off x="3532345" y="3187185"/>
            <a:ext cx="339328" cy="336274"/>
            <a:chOff x="3532345" y="3362635"/>
            <a:chExt cx="339328" cy="336274"/>
          </a:xfrm>
        </p:grpSpPr>
        <p:sp>
          <p:nvSpPr>
            <p:cNvPr id="11608" name="Google Shape;11608;p7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3" name="Google Shape;11613;p7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4" name="Google Shape;11614;p78"/>
          <p:cNvGrpSpPr/>
          <p:nvPr/>
        </p:nvGrpSpPr>
        <p:grpSpPr>
          <a:xfrm>
            <a:off x="1883955" y="3633250"/>
            <a:ext cx="162873" cy="351445"/>
            <a:chOff x="1883955" y="3808700"/>
            <a:chExt cx="162873" cy="351445"/>
          </a:xfrm>
        </p:grpSpPr>
        <p:sp>
          <p:nvSpPr>
            <p:cNvPr id="11615" name="Google Shape;11615;p7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8"/>
          <p:cNvGrpSpPr/>
          <p:nvPr/>
        </p:nvGrpSpPr>
        <p:grpSpPr>
          <a:xfrm>
            <a:off x="939156" y="3633759"/>
            <a:ext cx="192007" cy="351318"/>
            <a:chOff x="939156" y="3809209"/>
            <a:chExt cx="192007" cy="351318"/>
          </a:xfrm>
        </p:grpSpPr>
        <p:sp>
          <p:nvSpPr>
            <p:cNvPr id="11618" name="Google Shape;11618;p7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8"/>
          <p:cNvGrpSpPr/>
          <p:nvPr/>
        </p:nvGrpSpPr>
        <p:grpSpPr>
          <a:xfrm>
            <a:off x="2306167" y="3634395"/>
            <a:ext cx="193915" cy="349155"/>
            <a:chOff x="2306167" y="3809845"/>
            <a:chExt cx="193915" cy="349155"/>
          </a:xfrm>
        </p:grpSpPr>
        <p:sp>
          <p:nvSpPr>
            <p:cNvPr id="11621" name="Google Shape;11621;p7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8"/>
          <p:cNvGrpSpPr/>
          <p:nvPr/>
        </p:nvGrpSpPr>
        <p:grpSpPr>
          <a:xfrm>
            <a:off x="1323901" y="3631723"/>
            <a:ext cx="356343" cy="356757"/>
            <a:chOff x="1323901" y="3807173"/>
            <a:chExt cx="356343" cy="356757"/>
          </a:xfrm>
        </p:grpSpPr>
        <p:sp>
          <p:nvSpPr>
            <p:cNvPr id="11629" name="Google Shape;11629;p7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3" name="Google Shape;11653;p7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4" name="Google Shape;11654;p78"/>
          <p:cNvGrpSpPr/>
          <p:nvPr/>
        </p:nvGrpSpPr>
        <p:grpSpPr>
          <a:xfrm>
            <a:off x="859262" y="3178470"/>
            <a:ext cx="306759" cy="351445"/>
            <a:chOff x="859262" y="3353920"/>
            <a:chExt cx="306759" cy="351445"/>
          </a:xfrm>
        </p:grpSpPr>
        <p:sp>
          <p:nvSpPr>
            <p:cNvPr id="11655" name="Google Shape;11655;p7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0" name="Google Shape;11660;p7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1" name="Google Shape;11661;p78"/>
          <p:cNvGrpSpPr/>
          <p:nvPr/>
        </p:nvGrpSpPr>
        <p:grpSpPr>
          <a:xfrm>
            <a:off x="3967437" y="3661652"/>
            <a:ext cx="364708" cy="295405"/>
            <a:chOff x="3967437" y="3837102"/>
            <a:chExt cx="364708" cy="295405"/>
          </a:xfrm>
        </p:grpSpPr>
        <p:sp>
          <p:nvSpPr>
            <p:cNvPr id="11662" name="Google Shape;11662;p7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7" name="Google Shape;11667;p7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0" name="Google Shape;11670;p78"/>
          <p:cNvGrpSpPr/>
          <p:nvPr/>
        </p:nvGrpSpPr>
        <p:grpSpPr>
          <a:xfrm>
            <a:off x="5811827" y="3631001"/>
            <a:ext cx="283743" cy="308444"/>
            <a:chOff x="5964227" y="3858701"/>
            <a:chExt cx="283743" cy="308444"/>
          </a:xfrm>
        </p:grpSpPr>
        <p:sp>
          <p:nvSpPr>
            <p:cNvPr id="11671" name="Google Shape;11671;p7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78"/>
          <p:cNvGrpSpPr/>
          <p:nvPr/>
        </p:nvGrpSpPr>
        <p:grpSpPr>
          <a:xfrm>
            <a:off x="6243508" y="3697623"/>
            <a:ext cx="320372" cy="213602"/>
            <a:chOff x="6395908" y="3873073"/>
            <a:chExt cx="320372" cy="213602"/>
          </a:xfrm>
        </p:grpSpPr>
        <p:sp>
          <p:nvSpPr>
            <p:cNvPr id="11676" name="Google Shape;11676;p7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8"/>
          <p:cNvGrpSpPr/>
          <p:nvPr/>
        </p:nvGrpSpPr>
        <p:grpSpPr>
          <a:xfrm>
            <a:off x="7262890" y="3627366"/>
            <a:ext cx="357138" cy="352018"/>
            <a:chOff x="7415290" y="3802816"/>
            <a:chExt cx="357138" cy="352018"/>
          </a:xfrm>
        </p:grpSpPr>
        <p:sp>
          <p:nvSpPr>
            <p:cNvPr id="11687" name="Google Shape;11687;p7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8"/>
          <p:cNvGrpSpPr/>
          <p:nvPr/>
        </p:nvGrpSpPr>
        <p:grpSpPr>
          <a:xfrm>
            <a:off x="6737312" y="3657963"/>
            <a:ext cx="355230" cy="293401"/>
            <a:chOff x="6889712" y="3833413"/>
            <a:chExt cx="355230" cy="293401"/>
          </a:xfrm>
        </p:grpSpPr>
        <p:sp>
          <p:nvSpPr>
            <p:cNvPr id="11696" name="Google Shape;11696;p7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8"/>
          <p:cNvGrpSpPr/>
          <p:nvPr/>
        </p:nvGrpSpPr>
        <p:grpSpPr>
          <a:xfrm>
            <a:off x="7707152" y="3660420"/>
            <a:ext cx="282318" cy="337168"/>
            <a:chOff x="1635875" y="237775"/>
            <a:chExt cx="4370250" cy="5219325"/>
          </a:xfrm>
        </p:grpSpPr>
        <p:sp>
          <p:nvSpPr>
            <p:cNvPr id="11702" name="Google Shape;11702;p7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8"/>
          <p:cNvGrpSpPr/>
          <p:nvPr/>
        </p:nvGrpSpPr>
        <p:grpSpPr>
          <a:xfrm>
            <a:off x="3103963" y="3185690"/>
            <a:ext cx="297886" cy="337578"/>
            <a:chOff x="3103963" y="3361140"/>
            <a:chExt cx="297886" cy="337578"/>
          </a:xfrm>
        </p:grpSpPr>
        <p:sp>
          <p:nvSpPr>
            <p:cNvPr id="11705" name="Google Shape;11705;p7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78"/>
          <p:cNvGrpSpPr/>
          <p:nvPr/>
        </p:nvGrpSpPr>
        <p:grpSpPr>
          <a:xfrm>
            <a:off x="2667821" y="3185658"/>
            <a:ext cx="273046" cy="337801"/>
            <a:chOff x="2667821" y="3361108"/>
            <a:chExt cx="273046" cy="337801"/>
          </a:xfrm>
        </p:grpSpPr>
        <p:sp>
          <p:nvSpPr>
            <p:cNvPr id="11730" name="Google Shape;11730;p7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78"/>
          <p:cNvGrpSpPr/>
          <p:nvPr/>
        </p:nvGrpSpPr>
        <p:grpSpPr>
          <a:xfrm>
            <a:off x="2212469" y="3184863"/>
            <a:ext cx="282715" cy="338660"/>
            <a:chOff x="2212469" y="3360313"/>
            <a:chExt cx="282715" cy="338660"/>
          </a:xfrm>
        </p:grpSpPr>
        <p:sp>
          <p:nvSpPr>
            <p:cNvPr id="11750" name="Google Shape;11750;p7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78"/>
          <p:cNvGrpSpPr/>
          <p:nvPr/>
        </p:nvGrpSpPr>
        <p:grpSpPr>
          <a:xfrm>
            <a:off x="1768821" y="3185658"/>
            <a:ext cx="278739" cy="339073"/>
            <a:chOff x="1768821" y="3361108"/>
            <a:chExt cx="278739" cy="339073"/>
          </a:xfrm>
        </p:grpSpPr>
        <p:sp>
          <p:nvSpPr>
            <p:cNvPr id="11754" name="Google Shape;11754;p7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78"/>
          <p:cNvGrpSpPr/>
          <p:nvPr/>
        </p:nvGrpSpPr>
        <p:grpSpPr>
          <a:xfrm>
            <a:off x="5337883" y="3161423"/>
            <a:ext cx="307141" cy="376826"/>
            <a:chOff x="5337883" y="3336873"/>
            <a:chExt cx="307141" cy="376826"/>
          </a:xfrm>
        </p:grpSpPr>
        <p:sp>
          <p:nvSpPr>
            <p:cNvPr id="11766" name="Google Shape;11766;p7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78"/>
          <p:cNvGrpSpPr/>
          <p:nvPr/>
        </p:nvGrpSpPr>
        <p:grpSpPr>
          <a:xfrm>
            <a:off x="4883835" y="3161805"/>
            <a:ext cx="323425" cy="377557"/>
            <a:chOff x="4883835" y="3337255"/>
            <a:chExt cx="323425" cy="377557"/>
          </a:xfrm>
        </p:grpSpPr>
        <p:sp>
          <p:nvSpPr>
            <p:cNvPr id="11769" name="Google Shape;11769;p7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8"/>
          <p:cNvGrpSpPr/>
          <p:nvPr/>
        </p:nvGrpSpPr>
        <p:grpSpPr>
          <a:xfrm>
            <a:off x="6193310" y="3231839"/>
            <a:ext cx="352590" cy="237488"/>
            <a:chOff x="6193310" y="3407289"/>
            <a:chExt cx="352590" cy="237488"/>
          </a:xfrm>
        </p:grpSpPr>
        <p:sp>
          <p:nvSpPr>
            <p:cNvPr id="11773" name="Google Shape;11773;p7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8"/>
          <p:cNvGrpSpPr/>
          <p:nvPr/>
        </p:nvGrpSpPr>
        <p:grpSpPr>
          <a:xfrm>
            <a:off x="6637117" y="3222393"/>
            <a:ext cx="353735" cy="254504"/>
            <a:chOff x="6637117" y="3397843"/>
            <a:chExt cx="353735" cy="254504"/>
          </a:xfrm>
        </p:grpSpPr>
        <p:sp>
          <p:nvSpPr>
            <p:cNvPr id="11779" name="Google Shape;11779;p7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5" name="Google Shape;11785;p78"/>
          <p:cNvGrpSpPr/>
          <p:nvPr/>
        </p:nvGrpSpPr>
        <p:grpSpPr>
          <a:xfrm>
            <a:off x="7075994" y="3174081"/>
            <a:ext cx="360637" cy="352336"/>
            <a:chOff x="7075994" y="3349531"/>
            <a:chExt cx="360637" cy="352336"/>
          </a:xfrm>
        </p:grpSpPr>
        <p:sp>
          <p:nvSpPr>
            <p:cNvPr id="11786" name="Google Shape;11786;p7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8"/>
          <p:cNvGrpSpPr/>
          <p:nvPr/>
        </p:nvGrpSpPr>
        <p:grpSpPr>
          <a:xfrm>
            <a:off x="7651983" y="3173731"/>
            <a:ext cx="107183" cy="352399"/>
            <a:chOff x="7651983" y="3349181"/>
            <a:chExt cx="107183" cy="352399"/>
          </a:xfrm>
        </p:grpSpPr>
        <p:sp>
          <p:nvSpPr>
            <p:cNvPr id="11794" name="Google Shape;11794;p7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8"/>
          <p:cNvGrpSpPr/>
          <p:nvPr/>
        </p:nvGrpSpPr>
        <p:grpSpPr>
          <a:xfrm>
            <a:off x="7973468" y="3206872"/>
            <a:ext cx="352590" cy="287072"/>
            <a:chOff x="7973468" y="3382322"/>
            <a:chExt cx="352590" cy="287072"/>
          </a:xfrm>
        </p:grpSpPr>
        <p:sp>
          <p:nvSpPr>
            <p:cNvPr id="11797" name="Google Shape;11797;p7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9" name="Google Shape;11809;p7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810" name="Google Shape;11810;p7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814"/>
        <p:cNvGrpSpPr/>
        <p:nvPr/>
      </p:nvGrpSpPr>
      <p:grpSpPr>
        <a:xfrm>
          <a:off x="0" y="0"/>
          <a:ext cx="0" cy="0"/>
          <a:chOff x="0" y="0"/>
          <a:chExt cx="0" cy="0"/>
        </a:xfrm>
      </p:grpSpPr>
      <p:grpSp>
        <p:nvGrpSpPr>
          <p:cNvPr id="11815" name="Google Shape;11815;p79"/>
          <p:cNvGrpSpPr/>
          <p:nvPr/>
        </p:nvGrpSpPr>
        <p:grpSpPr>
          <a:xfrm>
            <a:off x="821808" y="1576858"/>
            <a:ext cx="347872" cy="347488"/>
            <a:chOff x="849677" y="1500658"/>
            <a:chExt cx="347872" cy="347488"/>
          </a:xfrm>
        </p:grpSpPr>
        <p:sp>
          <p:nvSpPr>
            <p:cNvPr id="11816" name="Google Shape;11816;p7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79"/>
          <p:cNvGrpSpPr/>
          <p:nvPr/>
        </p:nvGrpSpPr>
        <p:grpSpPr>
          <a:xfrm>
            <a:off x="1387984" y="1576858"/>
            <a:ext cx="315872" cy="347488"/>
            <a:chOff x="1415853" y="1500658"/>
            <a:chExt cx="315872" cy="347488"/>
          </a:xfrm>
        </p:grpSpPr>
        <p:sp>
          <p:nvSpPr>
            <p:cNvPr id="11823" name="Google Shape;11823;p7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79"/>
          <p:cNvGrpSpPr/>
          <p:nvPr/>
        </p:nvGrpSpPr>
        <p:grpSpPr>
          <a:xfrm>
            <a:off x="4669520" y="1576858"/>
            <a:ext cx="347520" cy="347104"/>
            <a:chOff x="4697389" y="1500658"/>
            <a:chExt cx="347520" cy="347104"/>
          </a:xfrm>
        </p:grpSpPr>
        <p:sp>
          <p:nvSpPr>
            <p:cNvPr id="11828" name="Google Shape;11828;p7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79"/>
          <p:cNvGrpSpPr/>
          <p:nvPr/>
        </p:nvGrpSpPr>
        <p:grpSpPr>
          <a:xfrm>
            <a:off x="3575664" y="2041146"/>
            <a:ext cx="347520" cy="353760"/>
            <a:chOff x="3603533" y="1964946"/>
            <a:chExt cx="347520" cy="353760"/>
          </a:xfrm>
        </p:grpSpPr>
        <p:sp>
          <p:nvSpPr>
            <p:cNvPr id="11832" name="Google Shape;11832;p7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5" name="Google Shape;11835;p79"/>
          <p:cNvGrpSpPr/>
          <p:nvPr/>
        </p:nvGrpSpPr>
        <p:grpSpPr>
          <a:xfrm>
            <a:off x="1922896" y="2040538"/>
            <a:ext cx="357792" cy="352448"/>
            <a:chOff x="1950765" y="1964338"/>
            <a:chExt cx="357792" cy="352448"/>
          </a:xfrm>
        </p:grpSpPr>
        <p:sp>
          <p:nvSpPr>
            <p:cNvPr id="11836" name="Google Shape;11836;p7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79"/>
          <p:cNvGrpSpPr/>
          <p:nvPr/>
        </p:nvGrpSpPr>
        <p:grpSpPr>
          <a:xfrm>
            <a:off x="7407760" y="2040890"/>
            <a:ext cx="367712" cy="353248"/>
            <a:chOff x="7435629" y="1964690"/>
            <a:chExt cx="367712" cy="353248"/>
          </a:xfrm>
        </p:grpSpPr>
        <p:sp>
          <p:nvSpPr>
            <p:cNvPr id="11841" name="Google Shape;11841;p7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79"/>
          <p:cNvGrpSpPr/>
          <p:nvPr/>
        </p:nvGrpSpPr>
        <p:grpSpPr>
          <a:xfrm>
            <a:off x="2484880" y="2041242"/>
            <a:ext cx="333024" cy="352896"/>
            <a:chOff x="2512749" y="1965042"/>
            <a:chExt cx="333024" cy="352896"/>
          </a:xfrm>
        </p:grpSpPr>
        <p:sp>
          <p:nvSpPr>
            <p:cNvPr id="11846" name="Google Shape;11846;p7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79"/>
          <p:cNvGrpSpPr/>
          <p:nvPr/>
        </p:nvGrpSpPr>
        <p:grpSpPr>
          <a:xfrm>
            <a:off x="1370448" y="2057978"/>
            <a:ext cx="365792" cy="335392"/>
            <a:chOff x="1398317" y="1981778"/>
            <a:chExt cx="365792" cy="335392"/>
          </a:xfrm>
        </p:grpSpPr>
        <p:sp>
          <p:nvSpPr>
            <p:cNvPr id="11852" name="Google Shape;11852;p7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79"/>
          <p:cNvGrpSpPr/>
          <p:nvPr/>
        </p:nvGrpSpPr>
        <p:grpSpPr>
          <a:xfrm>
            <a:off x="3024368" y="2079770"/>
            <a:ext cx="353600" cy="314752"/>
            <a:chOff x="3052237" y="2003570"/>
            <a:chExt cx="353600" cy="314752"/>
          </a:xfrm>
        </p:grpSpPr>
        <p:sp>
          <p:nvSpPr>
            <p:cNvPr id="11859" name="Google Shape;11859;p7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79"/>
          <p:cNvGrpSpPr/>
          <p:nvPr/>
        </p:nvGrpSpPr>
        <p:grpSpPr>
          <a:xfrm>
            <a:off x="1376144" y="3034266"/>
            <a:ext cx="368096" cy="223968"/>
            <a:chOff x="1404013" y="2958066"/>
            <a:chExt cx="368096" cy="223968"/>
          </a:xfrm>
        </p:grpSpPr>
        <p:sp>
          <p:nvSpPr>
            <p:cNvPr id="11863" name="Google Shape;11863;p7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5" name="Google Shape;11865;p79"/>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9"/>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9"/>
          <p:cNvGrpSpPr/>
          <p:nvPr/>
        </p:nvGrpSpPr>
        <p:grpSpPr>
          <a:xfrm>
            <a:off x="1923280" y="2961402"/>
            <a:ext cx="370368" cy="367328"/>
            <a:chOff x="1951149" y="2885202"/>
            <a:chExt cx="370368" cy="367328"/>
          </a:xfrm>
        </p:grpSpPr>
        <p:sp>
          <p:nvSpPr>
            <p:cNvPr id="11868" name="Google Shape;11868;p7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79"/>
          <p:cNvGrpSpPr/>
          <p:nvPr/>
        </p:nvGrpSpPr>
        <p:grpSpPr>
          <a:xfrm>
            <a:off x="2473808" y="2982362"/>
            <a:ext cx="367328" cy="327296"/>
            <a:chOff x="2501677" y="2906162"/>
            <a:chExt cx="367328" cy="327296"/>
          </a:xfrm>
        </p:grpSpPr>
        <p:sp>
          <p:nvSpPr>
            <p:cNvPr id="11872" name="Google Shape;11872;p7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5" name="Google Shape;11875;p79"/>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6" name="Google Shape;11876;p79"/>
          <p:cNvGrpSpPr/>
          <p:nvPr/>
        </p:nvGrpSpPr>
        <p:grpSpPr>
          <a:xfrm>
            <a:off x="3022448" y="2969914"/>
            <a:ext cx="367712" cy="354240"/>
            <a:chOff x="3050317" y="2893714"/>
            <a:chExt cx="367712" cy="354240"/>
          </a:xfrm>
        </p:grpSpPr>
        <p:sp>
          <p:nvSpPr>
            <p:cNvPr id="11877" name="Google Shape;11877;p7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9" name="Google Shape;11879;p79"/>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9"/>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79"/>
          <p:cNvGrpSpPr/>
          <p:nvPr/>
        </p:nvGrpSpPr>
        <p:grpSpPr>
          <a:xfrm>
            <a:off x="7503408" y="2962554"/>
            <a:ext cx="185184" cy="367296"/>
            <a:chOff x="7531277" y="2886354"/>
            <a:chExt cx="185184" cy="367296"/>
          </a:xfrm>
        </p:grpSpPr>
        <p:sp>
          <p:nvSpPr>
            <p:cNvPr id="11882" name="Google Shape;11882;p7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5" name="Google Shape;11885;p79"/>
          <p:cNvGrpSpPr/>
          <p:nvPr/>
        </p:nvGrpSpPr>
        <p:grpSpPr>
          <a:xfrm>
            <a:off x="6898768" y="2962938"/>
            <a:ext cx="297184" cy="367296"/>
            <a:chOff x="6926637" y="2886738"/>
            <a:chExt cx="297184" cy="367296"/>
          </a:xfrm>
        </p:grpSpPr>
        <p:sp>
          <p:nvSpPr>
            <p:cNvPr id="11886" name="Google Shape;11886;p7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9" name="Google Shape;11889;p79"/>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9"/>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1" name="Google Shape;11891;p79"/>
          <p:cNvGrpSpPr/>
          <p:nvPr/>
        </p:nvGrpSpPr>
        <p:grpSpPr>
          <a:xfrm>
            <a:off x="6312784" y="2962554"/>
            <a:ext cx="370368" cy="368064"/>
            <a:chOff x="6340653" y="2886354"/>
            <a:chExt cx="370368" cy="368064"/>
          </a:xfrm>
        </p:grpSpPr>
        <p:sp>
          <p:nvSpPr>
            <p:cNvPr id="11892" name="Google Shape;11892;p7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79"/>
          <p:cNvGrpSpPr/>
          <p:nvPr/>
        </p:nvGrpSpPr>
        <p:grpSpPr>
          <a:xfrm>
            <a:off x="5218928" y="2057626"/>
            <a:ext cx="354752" cy="336512"/>
            <a:chOff x="5246797" y="1981426"/>
            <a:chExt cx="354752" cy="336512"/>
          </a:xfrm>
        </p:grpSpPr>
        <p:sp>
          <p:nvSpPr>
            <p:cNvPr id="11899" name="Google Shape;11899;p7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79"/>
          <p:cNvGrpSpPr/>
          <p:nvPr/>
        </p:nvGrpSpPr>
        <p:grpSpPr>
          <a:xfrm>
            <a:off x="4120880" y="2178266"/>
            <a:ext cx="355136" cy="216256"/>
            <a:chOff x="4148749" y="2102066"/>
            <a:chExt cx="355136" cy="216256"/>
          </a:xfrm>
        </p:grpSpPr>
        <p:sp>
          <p:nvSpPr>
            <p:cNvPr id="11902" name="Google Shape;11902;p7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79"/>
          <p:cNvGrpSpPr/>
          <p:nvPr/>
        </p:nvGrpSpPr>
        <p:grpSpPr>
          <a:xfrm>
            <a:off x="5766800" y="2077626"/>
            <a:ext cx="354752" cy="315360"/>
            <a:chOff x="5794669" y="2001426"/>
            <a:chExt cx="354752" cy="315360"/>
          </a:xfrm>
        </p:grpSpPr>
        <p:sp>
          <p:nvSpPr>
            <p:cNvPr id="11905" name="Google Shape;11905;p7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9"/>
          <p:cNvGrpSpPr/>
          <p:nvPr/>
        </p:nvGrpSpPr>
        <p:grpSpPr>
          <a:xfrm>
            <a:off x="6317360" y="2106042"/>
            <a:ext cx="352832" cy="289216"/>
            <a:chOff x="6345229" y="2029842"/>
            <a:chExt cx="352832" cy="289216"/>
          </a:xfrm>
        </p:grpSpPr>
        <p:sp>
          <p:nvSpPr>
            <p:cNvPr id="11908" name="Google Shape;11908;p7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79"/>
          <p:cNvGrpSpPr/>
          <p:nvPr/>
        </p:nvGrpSpPr>
        <p:grpSpPr>
          <a:xfrm>
            <a:off x="4669520" y="2112538"/>
            <a:ext cx="354752" cy="281984"/>
            <a:chOff x="4697389" y="2036338"/>
            <a:chExt cx="354752" cy="281984"/>
          </a:xfrm>
        </p:grpSpPr>
        <p:sp>
          <p:nvSpPr>
            <p:cNvPr id="11911" name="Google Shape;11911;p7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79"/>
          <p:cNvGrpSpPr/>
          <p:nvPr/>
        </p:nvGrpSpPr>
        <p:grpSpPr>
          <a:xfrm>
            <a:off x="1376144" y="2500954"/>
            <a:ext cx="353600" cy="354944"/>
            <a:chOff x="1404013" y="2424754"/>
            <a:chExt cx="353600" cy="354944"/>
          </a:xfrm>
        </p:grpSpPr>
        <p:sp>
          <p:nvSpPr>
            <p:cNvPr id="11914" name="Google Shape;11914;p7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79"/>
          <p:cNvGrpSpPr/>
          <p:nvPr/>
        </p:nvGrpSpPr>
        <p:grpSpPr>
          <a:xfrm>
            <a:off x="826384" y="2504474"/>
            <a:ext cx="355104" cy="351040"/>
            <a:chOff x="854253" y="2428274"/>
            <a:chExt cx="355104" cy="351040"/>
          </a:xfrm>
        </p:grpSpPr>
        <p:sp>
          <p:nvSpPr>
            <p:cNvPr id="11920" name="Google Shape;11920;p7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79"/>
          <p:cNvGrpSpPr/>
          <p:nvPr/>
        </p:nvGrpSpPr>
        <p:grpSpPr>
          <a:xfrm>
            <a:off x="6869040" y="2517146"/>
            <a:ext cx="354752" cy="275904"/>
            <a:chOff x="6896909" y="2440946"/>
            <a:chExt cx="354752" cy="275904"/>
          </a:xfrm>
        </p:grpSpPr>
        <p:sp>
          <p:nvSpPr>
            <p:cNvPr id="11923" name="Google Shape;11923;p7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5" name="Google Shape;11925;p79"/>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6" name="Google Shape;11926;p79"/>
          <p:cNvGrpSpPr/>
          <p:nvPr/>
        </p:nvGrpSpPr>
        <p:grpSpPr>
          <a:xfrm>
            <a:off x="5237200" y="2500954"/>
            <a:ext cx="321984" cy="354560"/>
            <a:chOff x="5265069" y="2424754"/>
            <a:chExt cx="321984" cy="354560"/>
          </a:xfrm>
        </p:grpSpPr>
        <p:sp>
          <p:nvSpPr>
            <p:cNvPr id="11927" name="Google Shape;11927;p7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79"/>
          <p:cNvGrpSpPr/>
          <p:nvPr/>
        </p:nvGrpSpPr>
        <p:grpSpPr>
          <a:xfrm>
            <a:off x="4122800" y="2542970"/>
            <a:ext cx="355104" cy="259584"/>
            <a:chOff x="4150669" y="2466770"/>
            <a:chExt cx="355104" cy="259584"/>
          </a:xfrm>
        </p:grpSpPr>
        <p:sp>
          <p:nvSpPr>
            <p:cNvPr id="11930" name="Google Shape;11930;p7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79"/>
          <p:cNvGrpSpPr/>
          <p:nvPr/>
        </p:nvGrpSpPr>
        <p:grpSpPr>
          <a:xfrm>
            <a:off x="4671824" y="2501146"/>
            <a:ext cx="354336" cy="353984"/>
            <a:chOff x="4699693" y="2424946"/>
            <a:chExt cx="354336" cy="353984"/>
          </a:xfrm>
        </p:grpSpPr>
        <p:sp>
          <p:nvSpPr>
            <p:cNvPr id="11935" name="Google Shape;11935;p7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7" name="Google Shape;11937;p79"/>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9"/>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9" name="Google Shape;11939;p79"/>
          <p:cNvGrpSpPr/>
          <p:nvPr/>
        </p:nvGrpSpPr>
        <p:grpSpPr>
          <a:xfrm>
            <a:off x="1925168" y="2628442"/>
            <a:ext cx="355136" cy="227072"/>
            <a:chOff x="1953037" y="2552242"/>
            <a:chExt cx="355136" cy="227072"/>
          </a:xfrm>
        </p:grpSpPr>
        <p:sp>
          <p:nvSpPr>
            <p:cNvPr id="11940" name="Google Shape;11940;p7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2" name="Google Shape;11942;p79"/>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3" name="Google Shape;11943;p79"/>
          <p:cNvGrpSpPr/>
          <p:nvPr/>
        </p:nvGrpSpPr>
        <p:grpSpPr>
          <a:xfrm>
            <a:off x="2473072" y="2603418"/>
            <a:ext cx="355104" cy="250944"/>
            <a:chOff x="2500941" y="2527218"/>
            <a:chExt cx="355104" cy="250944"/>
          </a:xfrm>
        </p:grpSpPr>
        <p:sp>
          <p:nvSpPr>
            <p:cNvPr id="11944" name="Google Shape;11944;p7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9" name="Google Shape;11949;p79"/>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0" name="Google Shape;11950;p79"/>
          <p:cNvGrpSpPr/>
          <p:nvPr/>
        </p:nvGrpSpPr>
        <p:grpSpPr>
          <a:xfrm>
            <a:off x="7965936" y="2503322"/>
            <a:ext cx="356256" cy="351808"/>
            <a:chOff x="7993805" y="2427122"/>
            <a:chExt cx="356256" cy="351808"/>
          </a:xfrm>
        </p:grpSpPr>
        <p:sp>
          <p:nvSpPr>
            <p:cNvPr id="11951" name="Google Shape;11951;p7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79"/>
          <p:cNvGrpSpPr/>
          <p:nvPr/>
        </p:nvGrpSpPr>
        <p:grpSpPr>
          <a:xfrm>
            <a:off x="850768" y="2041210"/>
            <a:ext cx="308640" cy="353312"/>
            <a:chOff x="878637" y="1965010"/>
            <a:chExt cx="308640" cy="353312"/>
          </a:xfrm>
        </p:grpSpPr>
        <p:sp>
          <p:nvSpPr>
            <p:cNvPr id="11955" name="Google Shape;11955;p7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8" name="Google Shape;11958;p79"/>
          <p:cNvGrpSpPr/>
          <p:nvPr/>
        </p:nvGrpSpPr>
        <p:grpSpPr>
          <a:xfrm>
            <a:off x="6868272" y="2040922"/>
            <a:ext cx="348256" cy="352448"/>
            <a:chOff x="6896141" y="1964722"/>
            <a:chExt cx="348256" cy="352448"/>
          </a:xfrm>
        </p:grpSpPr>
        <p:sp>
          <p:nvSpPr>
            <p:cNvPr id="11959" name="Google Shape;11959;p7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79"/>
          <p:cNvGrpSpPr/>
          <p:nvPr/>
        </p:nvGrpSpPr>
        <p:grpSpPr>
          <a:xfrm>
            <a:off x="7962128" y="2091578"/>
            <a:ext cx="355136" cy="303328"/>
            <a:chOff x="7989997" y="2015378"/>
            <a:chExt cx="355136" cy="303328"/>
          </a:xfrm>
        </p:grpSpPr>
        <p:sp>
          <p:nvSpPr>
            <p:cNvPr id="11963" name="Google Shape;11963;p7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79"/>
          <p:cNvGrpSpPr/>
          <p:nvPr/>
        </p:nvGrpSpPr>
        <p:grpSpPr>
          <a:xfrm>
            <a:off x="3570352" y="1585562"/>
            <a:ext cx="348640" cy="330784"/>
            <a:chOff x="3598221" y="1509362"/>
            <a:chExt cx="348640" cy="330784"/>
          </a:xfrm>
        </p:grpSpPr>
        <p:sp>
          <p:nvSpPr>
            <p:cNvPr id="11967" name="Google Shape;11967;p7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79"/>
          <p:cNvGrpSpPr/>
          <p:nvPr/>
        </p:nvGrpSpPr>
        <p:grpSpPr>
          <a:xfrm>
            <a:off x="5218928" y="1576858"/>
            <a:ext cx="347872" cy="347488"/>
            <a:chOff x="5246797" y="1500658"/>
            <a:chExt cx="347872" cy="347488"/>
          </a:xfrm>
        </p:grpSpPr>
        <p:sp>
          <p:nvSpPr>
            <p:cNvPr id="11972" name="Google Shape;11972;p7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79"/>
          <p:cNvGrpSpPr/>
          <p:nvPr/>
        </p:nvGrpSpPr>
        <p:grpSpPr>
          <a:xfrm>
            <a:off x="5768720" y="1576858"/>
            <a:ext cx="349024" cy="346752"/>
            <a:chOff x="5796589" y="1500658"/>
            <a:chExt cx="349024" cy="346752"/>
          </a:xfrm>
        </p:grpSpPr>
        <p:sp>
          <p:nvSpPr>
            <p:cNvPr id="11977" name="Google Shape;11977;p7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8" name="Google Shape;11978;p79"/>
            <p:cNvGrpSpPr/>
            <p:nvPr/>
          </p:nvGrpSpPr>
          <p:grpSpPr>
            <a:xfrm>
              <a:off x="5796589" y="1500658"/>
              <a:ext cx="349024" cy="346752"/>
              <a:chOff x="5796589" y="1500658"/>
              <a:chExt cx="349024" cy="346752"/>
            </a:xfrm>
          </p:grpSpPr>
          <p:sp>
            <p:nvSpPr>
              <p:cNvPr id="11979" name="Google Shape;11979;p7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3" name="Google Shape;11983;p79"/>
          <p:cNvGrpSpPr/>
          <p:nvPr/>
        </p:nvGrpSpPr>
        <p:grpSpPr>
          <a:xfrm>
            <a:off x="6867504" y="1578778"/>
            <a:ext cx="348640" cy="343296"/>
            <a:chOff x="6895373" y="1502578"/>
            <a:chExt cx="348640" cy="343296"/>
          </a:xfrm>
        </p:grpSpPr>
        <p:sp>
          <p:nvSpPr>
            <p:cNvPr id="11984" name="Google Shape;11984;p7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79"/>
          <p:cNvGrpSpPr/>
          <p:nvPr/>
        </p:nvGrpSpPr>
        <p:grpSpPr>
          <a:xfrm>
            <a:off x="4119728" y="1581658"/>
            <a:ext cx="347904" cy="336992"/>
            <a:chOff x="4147597" y="1505458"/>
            <a:chExt cx="347904" cy="336992"/>
          </a:xfrm>
        </p:grpSpPr>
        <p:sp>
          <p:nvSpPr>
            <p:cNvPr id="11988" name="Google Shape;11988;p7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79"/>
          <p:cNvGrpSpPr/>
          <p:nvPr/>
        </p:nvGrpSpPr>
        <p:grpSpPr>
          <a:xfrm>
            <a:off x="2471536" y="1576090"/>
            <a:ext cx="347488" cy="348256"/>
            <a:chOff x="2499405" y="1499890"/>
            <a:chExt cx="347488" cy="348256"/>
          </a:xfrm>
        </p:grpSpPr>
        <p:sp>
          <p:nvSpPr>
            <p:cNvPr id="11996" name="Google Shape;11996;p7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9"/>
          <p:cNvGrpSpPr/>
          <p:nvPr/>
        </p:nvGrpSpPr>
        <p:grpSpPr>
          <a:xfrm>
            <a:off x="1928976" y="1576698"/>
            <a:ext cx="331520" cy="348032"/>
            <a:chOff x="1956845" y="1500498"/>
            <a:chExt cx="331520" cy="348032"/>
          </a:xfrm>
        </p:grpSpPr>
        <p:sp>
          <p:nvSpPr>
            <p:cNvPr id="12002" name="Google Shape;12002;p7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79"/>
          <p:cNvGrpSpPr/>
          <p:nvPr/>
        </p:nvGrpSpPr>
        <p:grpSpPr>
          <a:xfrm>
            <a:off x="6317744" y="1626074"/>
            <a:ext cx="348640" cy="250656"/>
            <a:chOff x="6345613" y="1549874"/>
            <a:chExt cx="348640" cy="250656"/>
          </a:xfrm>
        </p:grpSpPr>
        <p:sp>
          <p:nvSpPr>
            <p:cNvPr id="12015" name="Google Shape;12015;p7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79"/>
          <p:cNvGrpSpPr/>
          <p:nvPr/>
        </p:nvGrpSpPr>
        <p:grpSpPr>
          <a:xfrm>
            <a:off x="7416912" y="1583226"/>
            <a:ext cx="348640" cy="334272"/>
            <a:chOff x="7444781" y="1507026"/>
            <a:chExt cx="348640" cy="334272"/>
          </a:xfrm>
        </p:grpSpPr>
        <p:sp>
          <p:nvSpPr>
            <p:cNvPr id="12022" name="Google Shape;12022;p7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79"/>
          <p:cNvGrpSpPr/>
          <p:nvPr/>
        </p:nvGrpSpPr>
        <p:grpSpPr>
          <a:xfrm>
            <a:off x="7967472" y="1582938"/>
            <a:ext cx="347872" cy="334944"/>
            <a:chOff x="7995341" y="1506738"/>
            <a:chExt cx="347872" cy="334944"/>
          </a:xfrm>
        </p:grpSpPr>
        <p:sp>
          <p:nvSpPr>
            <p:cNvPr id="12028" name="Google Shape;12028;p7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79"/>
          <p:cNvGrpSpPr/>
          <p:nvPr/>
        </p:nvGrpSpPr>
        <p:grpSpPr>
          <a:xfrm>
            <a:off x="3020176" y="1599130"/>
            <a:ext cx="347872" cy="303904"/>
            <a:chOff x="3048045" y="1522930"/>
            <a:chExt cx="347872" cy="303904"/>
          </a:xfrm>
        </p:grpSpPr>
        <p:sp>
          <p:nvSpPr>
            <p:cNvPr id="12035" name="Google Shape;12035;p7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6" name="Google Shape;12036;p79"/>
            <p:cNvGrpSpPr/>
            <p:nvPr/>
          </p:nvGrpSpPr>
          <p:grpSpPr>
            <a:xfrm>
              <a:off x="3048045" y="1522930"/>
              <a:ext cx="347872" cy="303904"/>
              <a:chOff x="3048045" y="1522930"/>
              <a:chExt cx="347872" cy="303904"/>
            </a:xfrm>
          </p:grpSpPr>
          <p:sp>
            <p:nvSpPr>
              <p:cNvPr id="12037" name="Google Shape;12037;p7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39" name="Google Shape;12039;p79"/>
          <p:cNvGrpSpPr/>
          <p:nvPr/>
        </p:nvGrpSpPr>
        <p:grpSpPr>
          <a:xfrm>
            <a:off x="1105264" y="3428122"/>
            <a:ext cx="313984" cy="358560"/>
            <a:chOff x="1133133" y="3351922"/>
            <a:chExt cx="313984" cy="358560"/>
          </a:xfrm>
        </p:grpSpPr>
        <p:sp>
          <p:nvSpPr>
            <p:cNvPr id="12040" name="Google Shape;12040;p7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6" name="Google Shape;12056;p79"/>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7" name="Google Shape;12057;p79"/>
          <p:cNvGrpSpPr/>
          <p:nvPr/>
        </p:nvGrpSpPr>
        <p:grpSpPr>
          <a:xfrm>
            <a:off x="2767184" y="3428794"/>
            <a:ext cx="288448" cy="357120"/>
            <a:chOff x="2795053" y="3352594"/>
            <a:chExt cx="288448" cy="357120"/>
          </a:xfrm>
        </p:grpSpPr>
        <p:sp>
          <p:nvSpPr>
            <p:cNvPr id="12058" name="Google Shape;12058;p7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79"/>
          <p:cNvGrpSpPr/>
          <p:nvPr/>
        </p:nvGrpSpPr>
        <p:grpSpPr>
          <a:xfrm>
            <a:off x="2208656" y="3429402"/>
            <a:ext cx="304832" cy="356512"/>
            <a:chOff x="2236525" y="3353202"/>
            <a:chExt cx="304832" cy="356512"/>
          </a:xfrm>
        </p:grpSpPr>
        <p:sp>
          <p:nvSpPr>
            <p:cNvPr id="12068" name="Google Shape;12068;p7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79"/>
          <p:cNvGrpSpPr/>
          <p:nvPr/>
        </p:nvGrpSpPr>
        <p:grpSpPr>
          <a:xfrm>
            <a:off x="3882768" y="3428890"/>
            <a:ext cx="256800" cy="357024"/>
            <a:chOff x="3910637" y="3352690"/>
            <a:chExt cx="256800" cy="357024"/>
          </a:xfrm>
        </p:grpSpPr>
        <p:sp>
          <p:nvSpPr>
            <p:cNvPr id="12072" name="Google Shape;12072;p7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79"/>
          <p:cNvGrpSpPr/>
          <p:nvPr/>
        </p:nvGrpSpPr>
        <p:grpSpPr>
          <a:xfrm>
            <a:off x="6028560" y="3428122"/>
            <a:ext cx="360064" cy="360096"/>
            <a:chOff x="6056429" y="3351922"/>
            <a:chExt cx="360064" cy="360096"/>
          </a:xfrm>
        </p:grpSpPr>
        <p:sp>
          <p:nvSpPr>
            <p:cNvPr id="12076" name="Google Shape;12076;p7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79"/>
          <p:cNvGrpSpPr/>
          <p:nvPr/>
        </p:nvGrpSpPr>
        <p:grpSpPr>
          <a:xfrm>
            <a:off x="6581008" y="3429274"/>
            <a:ext cx="357408" cy="357408"/>
            <a:chOff x="6608877" y="3353074"/>
            <a:chExt cx="357408" cy="357408"/>
          </a:xfrm>
        </p:grpSpPr>
        <p:sp>
          <p:nvSpPr>
            <p:cNvPr id="12080" name="Google Shape;12080;p7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7" name="Google Shape;12087;p79"/>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9"/>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9" name="Google Shape;12089;p79"/>
          <p:cNvGrpSpPr/>
          <p:nvPr/>
        </p:nvGrpSpPr>
        <p:grpSpPr>
          <a:xfrm>
            <a:off x="4931664" y="3446426"/>
            <a:ext cx="357408" cy="323488"/>
            <a:chOff x="4959533" y="3370226"/>
            <a:chExt cx="357408" cy="323488"/>
          </a:xfrm>
        </p:grpSpPr>
        <p:sp>
          <p:nvSpPr>
            <p:cNvPr id="12090" name="Google Shape;12090;p7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79"/>
          <p:cNvGrpSpPr/>
          <p:nvPr/>
        </p:nvGrpSpPr>
        <p:grpSpPr>
          <a:xfrm>
            <a:off x="7130768" y="3429274"/>
            <a:ext cx="357056" cy="357408"/>
            <a:chOff x="7158637" y="3353074"/>
            <a:chExt cx="357056" cy="357408"/>
          </a:xfrm>
        </p:grpSpPr>
        <p:sp>
          <p:nvSpPr>
            <p:cNvPr id="12093" name="Google Shape;12093;p7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7" name="Google Shape;12097;p79"/>
          <p:cNvGrpSpPr/>
          <p:nvPr/>
        </p:nvGrpSpPr>
        <p:grpSpPr>
          <a:xfrm>
            <a:off x="3288400" y="3428602"/>
            <a:ext cx="344832" cy="356544"/>
            <a:chOff x="3316269" y="3352402"/>
            <a:chExt cx="344832" cy="356544"/>
          </a:xfrm>
        </p:grpSpPr>
        <p:sp>
          <p:nvSpPr>
            <p:cNvPr id="12098" name="Google Shape;12098;p7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79"/>
          <p:cNvGrpSpPr/>
          <p:nvPr/>
        </p:nvGrpSpPr>
        <p:grpSpPr>
          <a:xfrm>
            <a:off x="5481040" y="3447706"/>
            <a:ext cx="358560" cy="319552"/>
            <a:chOff x="5508909" y="3371506"/>
            <a:chExt cx="358560" cy="319552"/>
          </a:xfrm>
        </p:grpSpPr>
        <p:sp>
          <p:nvSpPr>
            <p:cNvPr id="12102" name="Google Shape;12102;p7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2" name="Google Shape;12112;p7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16"/>
        <p:cNvGrpSpPr/>
        <p:nvPr/>
      </p:nvGrpSpPr>
      <p:grpSpPr>
        <a:xfrm>
          <a:off x="0" y="0"/>
          <a:ext cx="0" cy="0"/>
          <a:chOff x="0" y="0"/>
          <a:chExt cx="0" cy="0"/>
        </a:xfrm>
      </p:grpSpPr>
      <p:sp>
        <p:nvSpPr>
          <p:cNvPr id="12117" name="Google Shape;12117;p80"/>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8" name="Google Shape;12118;p80"/>
          <p:cNvGrpSpPr/>
          <p:nvPr/>
        </p:nvGrpSpPr>
        <p:grpSpPr>
          <a:xfrm>
            <a:off x="3026217" y="3893352"/>
            <a:ext cx="346056" cy="345674"/>
            <a:chOff x="3303268" y="3817349"/>
            <a:chExt cx="346056" cy="345674"/>
          </a:xfrm>
        </p:grpSpPr>
        <p:sp>
          <p:nvSpPr>
            <p:cNvPr id="12119" name="Google Shape;12119;p8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80"/>
          <p:cNvGrpSpPr/>
          <p:nvPr/>
        </p:nvGrpSpPr>
        <p:grpSpPr>
          <a:xfrm>
            <a:off x="3475306" y="3893352"/>
            <a:ext cx="346056" cy="345674"/>
            <a:chOff x="3752358" y="3817349"/>
            <a:chExt cx="346056" cy="345674"/>
          </a:xfrm>
        </p:grpSpPr>
        <p:sp>
          <p:nvSpPr>
            <p:cNvPr id="12124" name="Google Shape;12124;p8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80"/>
          <p:cNvGrpSpPr/>
          <p:nvPr/>
        </p:nvGrpSpPr>
        <p:grpSpPr>
          <a:xfrm>
            <a:off x="4822956" y="3893352"/>
            <a:ext cx="346024" cy="345674"/>
            <a:chOff x="5100008" y="3817349"/>
            <a:chExt cx="346024" cy="345674"/>
          </a:xfrm>
        </p:grpSpPr>
        <p:sp>
          <p:nvSpPr>
            <p:cNvPr id="12129" name="Google Shape;12129;p8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80"/>
          <p:cNvGrpSpPr/>
          <p:nvPr/>
        </p:nvGrpSpPr>
        <p:grpSpPr>
          <a:xfrm>
            <a:off x="5721867" y="3893352"/>
            <a:ext cx="345674" cy="345674"/>
            <a:chOff x="5998919" y="3817349"/>
            <a:chExt cx="345674" cy="345674"/>
          </a:xfrm>
        </p:grpSpPr>
        <p:sp>
          <p:nvSpPr>
            <p:cNvPr id="12133" name="Google Shape;12133;p8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80"/>
          <p:cNvGrpSpPr/>
          <p:nvPr/>
        </p:nvGrpSpPr>
        <p:grpSpPr>
          <a:xfrm>
            <a:off x="3924396" y="3893352"/>
            <a:ext cx="346024" cy="345674"/>
            <a:chOff x="4201447" y="3817349"/>
            <a:chExt cx="346024" cy="345674"/>
          </a:xfrm>
        </p:grpSpPr>
        <p:sp>
          <p:nvSpPr>
            <p:cNvPr id="12137" name="Google Shape;12137;p8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80"/>
          <p:cNvGrpSpPr/>
          <p:nvPr/>
        </p:nvGrpSpPr>
        <p:grpSpPr>
          <a:xfrm>
            <a:off x="4373867" y="3893352"/>
            <a:ext cx="346024" cy="345674"/>
            <a:chOff x="4650919" y="3817349"/>
            <a:chExt cx="346024" cy="345674"/>
          </a:xfrm>
        </p:grpSpPr>
        <p:sp>
          <p:nvSpPr>
            <p:cNvPr id="12140" name="Google Shape;12140;p8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80"/>
          <p:cNvGrpSpPr/>
          <p:nvPr/>
        </p:nvGrpSpPr>
        <p:grpSpPr>
          <a:xfrm>
            <a:off x="5272810" y="3893352"/>
            <a:ext cx="345642" cy="345674"/>
            <a:chOff x="5549861" y="3817349"/>
            <a:chExt cx="345642" cy="345674"/>
          </a:xfrm>
        </p:grpSpPr>
        <p:sp>
          <p:nvSpPr>
            <p:cNvPr id="12144" name="Google Shape;12144;p8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80"/>
          <p:cNvGrpSpPr/>
          <p:nvPr/>
        </p:nvGrpSpPr>
        <p:grpSpPr>
          <a:xfrm>
            <a:off x="1281335" y="3474029"/>
            <a:ext cx="367255" cy="269855"/>
            <a:chOff x="1306445" y="3397829"/>
            <a:chExt cx="367255" cy="269855"/>
          </a:xfrm>
        </p:grpSpPr>
        <p:sp>
          <p:nvSpPr>
            <p:cNvPr id="12148" name="Google Shape;12148;p8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80"/>
          <p:cNvGrpSpPr/>
          <p:nvPr/>
        </p:nvGrpSpPr>
        <p:grpSpPr>
          <a:xfrm>
            <a:off x="1756207" y="3467600"/>
            <a:ext cx="367255" cy="282364"/>
            <a:chOff x="1781317" y="3391400"/>
            <a:chExt cx="367255" cy="282364"/>
          </a:xfrm>
        </p:grpSpPr>
        <p:sp>
          <p:nvSpPr>
            <p:cNvPr id="12155" name="Google Shape;12155;p8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80"/>
          <p:cNvGrpSpPr/>
          <p:nvPr/>
        </p:nvGrpSpPr>
        <p:grpSpPr>
          <a:xfrm>
            <a:off x="3653720" y="3447133"/>
            <a:ext cx="369164" cy="323297"/>
            <a:chOff x="3678830" y="3370933"/>
            <a:chExt cx="369164" cy="323297"/>
          </a:xfrm>
        </p:grpSpPr>
        <p:sp>
          <p:nvSpPr>
            <p:cNvPr id="12162" name="Google Shape;12162;p8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80"/>
          <p:cNvGrpSpPr/>
          <p:nvPr/>
        </p:nvGrpSpPr>
        <p:grpSpPr>
          <a:xfrm>
            <a:off x="834155" y="3424375"/>
            <a:ext cx="312316" cy="368400"/>
            <a:chOff x="859265" y="3348175"/>
            <a:chExt cx="312316" cy="368400"/>
          </a:xfrm>
        </p:grpSpPr>
        <p:sp>
          <p:nvSpPr>
            <p:cNvPr id="12174" name="Google Shape;12174;p8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9" name="Google Shape;12179;p80"/>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0" name="Google Shape;12180;p80"/>
          <p:cNvGrpSpPr/>
          <p:nvPr/>
        </p:nvGrpSpPr>
        <p:grpSpPr>
          <a:xfrm>
            <a:off x="2741264" y="3437213"/>
            <a:ext cx="330110" cy="308908"/>
            <a:chOff x="2766264" y="3394042"/>
            <a:chExt cx="294873" cy="275934"/>
          </a:xfrm>
        </p:grpSpPr>
        <p:sp>
          <p:nvSpPr>
            <p:cNvPr id="12181" name="Google Shape;12181;p8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0"/>
          <p:cNvGrpSpPr/>
          <p:nvPr/>
        </p:nvGrpSpPr>
        <p:grpSpPr>
          <a:xfrm>
            <a:off x="3189862" y="3435388"/>
            <a:ext cx="346406" cy="347552"/>
            <a:chOff x="3214972" y="3359188"/>
            <a:chExt cx="346406" cy="347552"/>
          </a:xfrm>
        </p:grpSpPr>
        <p:sp>
          <p:nvSpPr>
            <p:cNvPr id="12186" name="Google Shape;12186;p8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80"/>
          <p:cNvGrpSpPr/>
          <p:nvPr/>
        </p:nvGrpSpPr>
        <p:grpSpPr>
          <a:xfrm>
            <a:off x="4604196" y="3485393"/>
            <a:ext cx="367255" cy="244486"/>
            <a:chOff x="4629306" y="3409193"/>
            <a:chExt cx="367255" cy="244486"/>
          </a:xfrm>
        </p:grpSpPr>
        <p:sp>
          <p:nvSpPr>
            <p:cNvPr id="12201" name="Google Shape;12201;p8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80"/>
          <p:cNvGrpSpPr/>
          <p:nvPr/>
        </p:nvGrpSpPr>
        <p:grpSpPr>
          <a:xfrm>
            <a:off x="4168380" y="3426284"/>
            <a:ext cx="289939" cy="334661"/>
            <a:chOff x="4193490" y="3350084"/>
            <a:chExt cx="289939" cy="334661"/>
          </a:xfrm>
        </p:grpSpPr>
        <p:sp>
          <p:nvSpPr>
            <p:cNvPr id="12212" name="Google Shape;12212;p8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0"/>
          <p:cNvGrpSpPr/>
          <p:nvPr/>
        </p:nvGrpSpPr>
        <p:grpSpPr>
          <a:xfrm>
            <a:off x="6508171" y="3427430"/>
            <a:ext cx="357037" cy="357005"/>
            <a:chOff x="6533281" y="3351230"/>
            <a:chExt cx="357037" cy="357005"/>
          </a:xfrm>
        </p:grpSpPr>
        <p:sp>
          <p:nvSpPr>
            <p:cNvPr id="12223" name="Google Shape;12223;p8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80"/>
          <p:cNvGrpSpPr/>
          <p:nvPr/>
        </p:nvGrpSpPr>
        <p:grpSpPr>
          <a:xfrm>
            <a:off x="6033331" y="3427430"/>
            <a:ext cx="357387" cy="357005"/>
            <a:chOff x="6058441" y="3351230"/>
            <a:chExt cx="357387" cy="357005"/>
          </a:xfrm>
        </p:grpSpPr>
        <p:sp>
          <p:nvSpPr>
            <p:cNvPr id="12227" name="Google Shape;12227;p8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80"/>
          <p:cNvGrpSpPr/>
          <p:nvPr/>
        </p:nvGrpSpPr>
        <p:grpSpPr>
          <a:xfrm>
            <a:off x="7932373" y="3427048"/>
            <a:ext cx="357387" cy="357387"/>
            <a:chOff x="7957483" y="3350848"/>
            <a:chExt cx="357387" cy="357387"/>
          </a:xfrm>
        </p:grpSpPr>
        <p:sp>
          <p:nvSpPr>
            <p:cNvPr id="12230" name="Google Shape;12230;p8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80"/>
          <p:cNvGrpSpPr/>
          <p:nvPr/>
        </p:nvGrpSpPr>
        <p:grpSpPr>
          <a:xfrm>
            <a:off x="6982661" y="3427430"/>
            <a:ext cx="357387" cy="357005"/>
            <a:chOff x="7007771" y="3351230"/>
            <a:chExt cx="357387" cy="357005"/>
          </a:xfrm>
        </p:grpSpPr>
        <p:sp>
          <p:nvSpPr>
            <p:cNvPr id="12234" name="Google Shape;12234;p8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80"/>
          <p:cNvGrpSpPr/>
          <p:nvPr/>
        </p:nvGrpSpPr>
        <p:grpSpPr>
          <a:xfrm>
            <a:off x="5083620" y="3427430"/>
            <a:ext cx="357005" cy="357005"/>
            <a:chOff x="5108729" y="3351230"/>
            <a:chExt cx="357005" cy="357005"/>
          </a:xfrm>
        </p:grpSpPr>
        <p:sp>
          <p:nvSpPr>
            <p:cNvPr id="12240" name="Google Shape;12240;p8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2" name="Google Shape;12242;p80"/>
          <p:cNvGrpSpPr/>
          <p:nvPr/>
        </p:nvGrpSpPr>
        <p:grpSpPr>
          <a:xfrm>
            <a:off x="5558459" y="3427430"/>
            <a:ext cx="357419" cy="357005"/>
            <a:chOff x="5583569" y="3351230"/>
            <a:chExt cx="357419" cy="357005"/>
          </a:xfrm>
        </p:grpSpPr>
        <p:sp>
          <p:nvSpPr>
            <p:cNvPr id="12243" name="Google Shape;12243;p8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80"/>
          <p:cNvGrpSpPr/>
          <p:nvPr/>
        </p:nvGrpSpPr>
        <p:grpSpPr>
          <a:xfrm>
            <a:off x="7457119" y="3427430"/>
            <a:ext cx="357419" cy="357005"/>
            <a:chOff x="7482229" y="3351230"/>
            <a:chExt cx="357419" cy="357005"/>
          </a:xfrm>
        </p:grpSpPr>
        <p:sp>
          <p:nvSpPr>
            <p:cNvPr id="12246" name="Google Shape;12246;p8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80"/>
          <p:cNvGrpSpPr/>
          <p:nvPr/>
        </p:nvGrpSpPr>
        <p:grpSpPr>
          <a:xfrm>
            <a:off x="3739375" y="2966882"/>
            <a:ext cx="222874" cy="345737"/>
            <a:chOff x="3764485" y="2890682"/>
            <a:chExt cx="222874" cy="345737"/>
          </a:xfrm>
        </p:grpSpPr>
        <p:sp>
          <p:nvSpPr>
            <p:cNvPr id="12252" name="Google Shape;12252;p8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80"/>
          <p:cNvGrpSpPr/>
          <p:nvPr/>
        </p:nvGrpSpPr>
        <p:grpSpPr>
          <a:xfrm>
            <a:off x="2213507" y="2984331"/>
            <a:ext cx="422596" cy="310382"/>
            <a:chOff x="2278533" y="2937377"/>
            <a:chExt cx="346788" cy="254704"/>
          </a:xfrm>
        </p:grpSpPr>
        <p:sp>
          <p:nvSpPr>
            <p:cNvPr id="12256" name="Google Shape;12256;p8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8" name="Google Shape;12258;p80"/>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9" name="Google Shape;12259;p80"/>
          <p:cNvGrpSpPr/>
          <p:nvPr/>
        </p:nvGrpSpPr>
        <p:grpSpPr>
          <a:xfrm>
            <a:off x="1811527" y="2967710"/>
            <a:ext cx="286152" cy="346438"/>
            <a:chOff x="1836637" y="2891510"/>
            <a:chExt cx="286152" cy="346438"/>
          </a:xfrm>
        </p:grpSpPr>
        <p:sp>
          <p:nvSpPr>
            <p:cNvPr id="12260" name="Google Shape;12260;p8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80"/>
          <p:cNvGrpSpPr/>
          <p:nvPr/>
        </p:nvGrpSpPr>
        <p:grpSpPr>
          <a:xfrm>
            <a:off x="5560751" y="2982129"/>
            <a:ext cx="379764" cy="337684"/>
            <a:chOff x="5585861" y="2905929"/>
            <a:chExt cx="379764" cy="337684"/>
          </a:xfrm>
        </p:grpSpPr>
        <p:sp>
          <p:nvSpPr>
            <p:cNvPr id="12264" name="Google Shape;12264;p8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80"/>
          <p:cNvGrpSpPr/>
          <p:nvPr/>
        </p:nvGrpSpPr>
        <p:grpSpPr>
          <a:xfrm>
            <a:off x="1302566" y="2986680"/>
            <a:ext cx="347934" cy="310024"/>
            <a:chOff x="1327676" y="2910480"/>
            <a:chExt cx="347934" cy="310024"/>
          </a:xfrm>
        </p:grpSpPr>
        <p:sp>
          <p:nvSpPr>
            <p:cNvPr id="12269" name="Google Shape;12269;p8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4" name="Google Shape;12274;p80"/>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5" name="Google Shape;12275;p80"/>
          <p:cNvGrpSpPr/>
          <p:nvPr/>
        </p:nvGrpSpPr>
        <p:grpSpPr>
          <a:xfrm>
            <a:off x="2728291" y="2945764"/>
            <a:ext cx="382828" cy="358601"/>
            <a:chOff x="2753373" y="2902523"/>
            <a:chExt cx="347552" cy="325557"/>
          </a:xfrm>
        </p:grpSpPr>
        <p:sp>
          <p:nvSpPr>
            <p:cNvPr id="12276" name="Google Shape;12276;p8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2" name="Google Shape;12282;p80"/>
          <p:cNvGrpSpPr/>
          <p:nvPr/>
        </p:nvGrpSpPr>
        <p:grpSpPr>
          <a:xfrm>
            <a:off x="823906" y="2979455"/>
            <a:ext cx="356655" cy="335425"/>
            <a:chOff x="849016" y="2903255"/>
            <a:chExt cx="356655" cy="335425"/>
          </a:xfrm>
        </p:grpSpPr>
        <p:sp>
          <p:nvSpPr>
            <p:cNvPr id="12283" name="Google Shape;12283;p8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80"/>
          <p:cNvGrpSpPr/>
          <p:nvPr/>
        </p:nvGrpSpPr>
        <p:grpSpPr>
          <a:xfrm>
            <a:off x="4185823" y="3002977"/>
            <a:ext cx="280072" cy="275520"/>
            <a:chOff x="4210933" y="2926777"/>
            <a:chExt cx="280072" cy="275520"/>
          </a:xfrm>
        </p:grpSpPr>
        <p:sp>
          <p:nvSpPr>
            <p:cNvPr id="12295" name="Google Shape;12295;p8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8" name="Google Shape;12308;p80"/>
          <p:cNvGrpSpPr/>
          <p:nvPr/>
        </p:nvGrpSpPr>
        <p:grpSpPr>
          <a:xfrm>
            <a:off x="4642106" y="2991582"/>
            <a:ext cx="320273" cy="318395"/>
            <a:chOff x="4667216" y="2915382"/>
            <a:chExt cx="320273" cy="318395"/>
          </a:xfrm>
        </p:grpSpPr>
        <p:sp>
          <p:nvSpPr>
            <p:cNvPr id="12309" name="Google Shape;12309;p8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80"/>
          <p:cNvGrpSpPr/>
          <p:nvPr/>
        </p:nvGrpSpPr>
        <p:grpSpPr>
          <a:xfrm>
            <a:off x="5145370" y="3010839"/>
            <a:ext cx="261929" cy="280550"/>
            <a:chOff x="5170480" y="2934639"/>
            <a:chExt cx="261929" cy="280550"/>
          </a:xfrm>
        </p:grpSpPr>
        <p:sp>
          <p:nvSpPr>
            <p:cNvPr id="12314" name="Google Shape;12314;p8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80"/>
          <p:cNvGrpSpPr/>
          <p:nvPr/>
        </p:nvGrpSpPr>
        <p:grpSpPr>
          <a:xfrm>
            <a:off x="6044313" y="2968091"/>
            <a:ext cx="362321" cy="364231"/>
            <a:chOff x="6069423" y="2891892"/>
            <a:chExt cx="362321" cy="364231"/>
          </a:xfrm>
        </p:grpSpPr>
        <p:sp>
          <p:nvSpPr>
            <p:cNvPr id="12322" name="Google Shape;12322;p8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0"/>
          <p:cNvGrpSpPr/>
          <p:nvPr/>
        </p:nvGrpSpPr>
        <p:grpSpPr>
          <a:xfrm>
            <a:off x="6546845" y="2995370"/>
            <a:ext cx="308878" cy="311170"/>
            <a:chOff x="6571955" y="2919170"/>
            <a:chExt cx="308878" cy="311170"/>
          </a:xfrm>
        </p:grpSpPr>
        <p:sp>
          <p:nvSpPr>
            <p:cNvPr id="12329" name="Google Shape;12329;p8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80"/>
          <p:cNvGrpSpPr/>
          <p:nvPr/>
        </p:nvGrpSpPr>
        <p:grpSpPr>
          <a:xfrm>
            <a:off x="7474944" y="3010935"/>
            <a:ext cx="350576" cy="280454"/>
            <a:chOff x="7500054" y="2934735"/>
            <a:chExt cx="350576" cy="280454"/>
          </a:xfrm>
        </p:grpSpPr>
        <p:sp>
          <p:nvSpPr>
            <p:cNvPr id="12340" name="Google Shape;12340;p8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80"/>
          <p:cNvGrpSpPr/>
          <p:nvPr/>
        </p:nvGrpSpPr>
        <p:grpSpPr>
          <a:xfrm>
            <a:off x="6987570" y="2950862"/>
            <a:ext cx="332012" cy="355454"/>
            <a:chOff x="7055134" y="2919170"/>
            <a:chExt cx="290321" cy="310820"/>
          </a:xfrm>
        </p:grpSpPr>
        <p:sp>
          <p:nvSpPr>
            <p:cNvPr id="12349" name="Google Shape;12349;p8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80"/>
          <p:cNvGrpSpPr/>
          <p:nvPr/>
        </p:nvGrpSpPr>
        <p:grpSpPr>
          <a:xfrm>
            <a:off x="7960033" y="2976813"/>
            <a:ext cx="330109" cy="347552"/>
            <a:chOff x="7985143" y="2900613"/>
            <a:chExt cx="330109" cy="347552"/>
          </a:xfrm>
        </p:grpSpPr>
        <p:sp>
          <p:nvSpPr>
            <p:cNvPr id="12364" name="Google Shape;12364;p8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2" name="Google Shape;12372;p80"/>
          <p:cNvGrpSpPr/>
          <p:nvPr/>
        </p:nvGrpSpPr>
        <p:grpSpPr>
          <a:xfrm>
            <a:off x="7965731" y="2511426"/>
            <a:ext cx="354363" cy="353631"/>
            <a:chOff x="7990840" y="2435226"/>
            <a:chExt cx="354363" cy="353631"/>
          </a:xfrm>
        </p:grpSpPr>
        <p:sp>
          <p:nvSpPr>
            <p:cNvPr id="12373" name="Google Shape;12373;p8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80"/>
          <p:cNvGrpSpPr/>
          <p:nvPr/>
        </p:nvGrpSpPr>
        <p:grpSpPr>
          <a:xfrm>
            <a:off x="1792207" y="2556530"/>
            <a:ext cx="350958" cy="263043"/>
            <a:chOff x="1817317" y="2480330"/>
            <a:chExt cx="350958" cy="263043"/>
          </a:xfrm>
        </p:grpSpPr>
        <p:sp>
          <p:nvSpPr>
            <p:cNvPr id="12377" name="Google Shape;12377;p8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80"/>
          <p:cNvGrpSpPr/>
          <p:nvPr/>
        </p:nvGrpSpPr>
        <p:grpSpPr>
          <a:xfrm>
            <a:off x="1316617" y="2559549"/>
            <a:ext cx="419913" cy="308109"/>
            <a:chOff x="1341727" y="2483349"/>
            <a:chExt cx="419913" cy="308109"/>
          </a:xfrm>
        </p:grpSpPr>
        <p:sp>
          <p:nvSpPr>
            <p:cNvPr id="12383" name="Google Shape;12383;p8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80"/>
          <p:cNvGrpSpPr/>
          <p:nvPr/>
        </p:nvGrpSpPr>
        <p:grpSpPr>
          <a:xfrm>
            <a:off x="829222" y="2523936"/>
            <a:ext cx="376358" cy="330109"/>
            <a:chOff x="854332" y="2447736"/>
            <a:chExt cx="376358" cy="330109"/>
          </a:xfrm>
        </p:grpSpPr>
        <p:sp>
          <p:nvSpPr>
            <p:cNvPr id="12387" name="Google Shape;12387;p8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80"/>
          <p:cNvGrpSpPr/>
          <p:nvPr/>
        </p:nvGrpSpPr>
        <p:grpSpPr>
          <a:xfrm>
            <a:off x="4181653" y="2527151"/>
            <a:ext cx="322151" cy="322374"/>
            <a:chOff x="4206763" y="2450951"/>
            <a:chExt cx="322151" cy="322374"/>
          </a:xfrm>
        </p:grpSpPr>
        <p:sp>
          <p:nvSpPr>
            <p:cNvPr id="12396" name="Google Shape;12396;p8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80"/>
          <p:cNvGrpSpPr/>
          <p:nvPr/>
        </p:nvGrpSpPr>
        <p:grpSpPr>
          <a:xfrm>
            <a:off x="7491236" y="2526259"/>
            <a:ext cx="327976" cy="324316"/>
            <a:chOff x="7528096" y="2450059"/>
            <a:chExt cx="327976" cy="324316"/>
          </a:xfrm>
        </p:grpSpPr>
        <p:sp>
          <p:nvSpPr>
            <p:cNvPr id="12399" name="Google Shape;12399;p8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80"/>
          <p:cNvGrpSpPr/>
          <p:nvPr/>
        </p:nvGrpSpPr>
        <p:grpSpPr>
          <a:xfrm>
            <a:off x="7052019" y="2588742"/>
            <a:ext cx="282364" cy="198619"/>
            <a:chOff x="7077129" y="2512542"/>
            <a:chExt cx="282364" cy="198619"/>
          </a:xfrm>
        </p:grpSpPr>
        <p:sp>
          <p:nvSpPr>
            <p:cNvPr id="12405" name="Google Shape;12405;p8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80"/>
          <p:cNvGrpSpPr/>
          <p:nvPr/>
        </p:nvGrpSpPr>
        <p:grpSpPr>
          <a:xfrm>
            <a:off x="3700351" y="2520912"/>
            <a:ext cx="334279" cy="334661"/>
            <a:chOff x="3725461" y="2444712"/>
            <a:chExt cx="334279" cy="334661"/>
          </a:xfrm>
        </p:grpSpPr>
        <p:sp>
          <p:nvSpPr>
            <p:cNvPr id="12412" name="Google Shape;12412;p8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80"/>
          <p:cNvGrpSpPr/>
          <p:nvPr/>
        </p:nvGrpSpPr>
        <p:grpSpPr>
          <a:xfrm>
            <a:off x="6552128" y="2533421"/>
            <a:ext cx="332019" cy="310788"/>
            <a:chOff x="6577238" y="2457221"/>
            <a:chExt cx="332019" cy="310788"/>
          </a:xfrm>
        </p:grpSpPr>
        <p:sp>
          <p:nvSpPr>
            <p:cNvPr id="12420" name="Google Shape;12420;p8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80"/>
          <p:cNvGrpSpPr/>
          <p:nvPr/>
        </p:nvGrpSpPr>
        <p:grpSpPr>
          <a:xfrm>
            <a:off x="2793451" y="2515978"/>
            <a:ext cx="247892" cy="346024"/>
            <a:chOff x="2818561" y="2439778"/>
            <a:chExt cx="247892" cy="346024"/>
          </a:xfrm>
        </p:grpSpPr>
        <p:sp>
          <p:nvSpPr>
            <p:cNvPr id="12427" name="Google Shape;12427;p8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80"/>
          <p:cNvGrpSpPr/>
          <p:nvPr/>
        </p:nvGrpSpPr>
        <p:grpSpPr>
          <a:xfrm>
            <a:off x="3182668" y="2550832"/>
            <a:ext cx="419933" cy="275170"/>
            <a:chOff x="3207778" y="2474632"/>
            <a:chExt cx="419933" cy="275170"/>
          </a:xfrm>
        </p:grpSpPr>
        <p:sp>
          <p:nvSpPr>
            <p:cNvPr id="12440" name="Google Shape;12440;p8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80"/>
          <p:cNvGrpSpPr/>
          <p:nvPr/>
        </p:nvGrpSpPr>
        <p:grpSpPr>
          <a:xfrm>
            <a:off x="6074265" y="2532275"/>
            <a:ext cx="337684" cy="314194"/>
            <a:chOff x="6099375" y="2456075"/>
            <a:chExt cx="337684" cy="314194"/>
          </a:xfrm>
        </p:grpSpPr>
        <p:sp>
          <p:nvSpPr>
            <p:cNvPr id="12455" name="Google Shape;12455;p8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7" name="Google Shape;12457;p80"/>
          <p:cNvGrpSpPr/>
          <p:nvPr/>
        </p:nvGrpSpPr>
        <p:grpSpPr>
          <a:xfrm>
            <a:off x="2287513" y="2544784"/>
            <a:ext cx="312698" cy="286534"/>
            <a:chOff x="2312623" y="2468584"/>
            <a:chExt cx="312698" cy="286534"/>
          </a:xfrm>
        </p:grpSpPr>
        <p:sp>
          <p:nvSpPr>
            <p:cNvPr id="12458" name="Google Shape;12458;p8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1" name="Google Shape;12461;p80"/>
          <p:cNvGrpSpPr/>
          <p:nvPr/>
        </p:nvGrpSpPr>
        <p:grpSpPr>
          <a:xfrm>
            <a:off x="5593695" y="2517124"/>
            <a:ext cx="345292" cy="342618"/>
            <a:chOff x="5618805" y="2440924"/>
            <a:chExt cx="345292" cy="342618"/>
          </a:xfrm>
        </p:grpSpPr>
        <p:sp>
          <p:nvSpPr>
            <p:cNvPr id="12462" name="Google Shape;12462;p8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80"/>
          <p:cNvGrpSpPr/>
          <p:nvPr/>
        </p:nvGrpSpPr>
        <p:grpSpPr>
          <a:xfrm>
            <a:off x="4628069" y="2522790"/>
            <a:ext cx="377886" cy="331255"/>
            <a:chOff x="4653179" y="2446590"/>
            <a:chExt cx="377886" cy="331255"/>
          </a:xfrm>
        </p:grpSpPr>
        <p:sp>
          <p:nvSpPr>
            <p:cNvPr id="12468" name="Google Shape;12468;p8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80"/>
          <p:cNvGrpSpPr/>
          <p:nvPr/>
        </p:nvGrpSpPr>
        <p:grpSpPr>
          <a:xfrm>
            <a:off x="5159407" y="2535681"/>
            <a:ext cx="252062" cy="305122"/>
            <a:chOff x="5184517" y="2459481"/>
            <a:chExt cx="252062" cy="305122"/>
          </a:xfrm>
        </p:grpSpPr>
        <p:sp>
          <p:nvSpPr>
            <p:cNvPr id="12473" name="Google Shape;12473;p8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9" name="Google Shape;12479;p80"/>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0" name="Google Shape;12480;p80"/>
          <p:cNvGrpSpPr/>
          <p:nvPr/>
        </p:nvGrpSpPr>
        <p:grpSpPr>
          <a:xfrm>
            <a:off x="6130349" y="2045308"/>
            <a:ext cx="249770" cy="363849"/>
            <a:chOff x="6155459" y="1969108"/>
            <a:chExt cx="249770" cy="363849"/>
          </a:xfrm>
        </p:grpSpPr>
        <p:sp>
          <p:nvSpPr>
            <p:cNvPr id="12481" name="Google Shape;12481;p8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80"/>
          <p:cNvGrpSpPr/>
          <p:nvPr/>
        </p:nvGrpSpPr>
        <p:grpSpPr>
          <a:xfrm>
            <a:off x="2254919" y="2046804"/>
            <a:ext cx="353631" cy="354395"/>
            <a:chOff x="2280029" y="1970604"/>
            <a:chExt cx="353631" cy="354395"/>
          </a:xfrm>
        </p:grpSpPr>
        <p:sp>
          <p:nvSpPr>
            <p:cNvPr id="12491" name="Google Shape;12491;p8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0"/>
          <p:cNvGrpSpPr/>
          <p:nvPr/>
        </p:nvGrpSpPr>
        <p:grpSpPr>
          <a:xfrm>
            <a:off x="8039990" y="2076374"/>
            <a:ext cx="255086" cy="301685"/>
            <a:chOff x="8065100" y="2000174"/>
            <a:chExt cx="255086" cy="301685"/>
          </a:xfrm>
        </p:grpSpPr>
        <p:sp>
          <p:nvSpPr>
            <p:cNvPr id="12496" name="Google Shape;12496;p8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0"/>
          <p:cNvGrpSpPr/>
          <p:nvPr/>
        </p:nvGrpSpPr>
        <p:grpSpPr>
          <a:xfrm>
            <a:off x="6608595" y="2045308"/>
            <a:ext cx="249420" cy="363849"/>
            <a:chOff x="6633705" y="1969108"/>
            <a:chExt cx="249420" cy="363849"/>
          </a:xfrm>
        </p:grpSpPr>
        <p:sp>
          <p:nvSpPr>
            <p:cNvPr id="12501" name="Google Shape;12501;p8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80"/>
          <p:cNvGrpSpPr/>
          <p:nvPr/>
        </p:nvGrpSpPr>
        <p:grpSpPr>
          <a:xfrm>
            <a:off x="5185921" y="2045308"/>
            <a:ext cx="226661" cy="363467"/>
            <a:chOff x="5211031" y="1969108"/>
            <a:chExt cx="226661" cy="363467"/>
          </a:xfrm>
        </p:grpSpPr>
        <p:sp>
          <p:nvSpPr>
            <p:cNvPr id="12510" name="Google Shape;12510;p8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2" name="Google Shape;12512;p80"/>
          <p:cNvGrpSpPr/>
          <p:nvPr/>
        </p:nvGrpSpPr>
        <p:grpSpPr>
          <a:xfrm>
            <a:off x="3687842" y="2046804"/>
            <a:ext cx="354363" cy="354395"/>
            <a:chOff x="3712952" y="1970604"/>
            <a:chExt cx="354363" cy="354395"/>
          </a:xfrm>
        </p:grpSpPr>
        <p:sp>
          <p:nvSpPr>
            <p:cNvPr id="12513" name="Google Shape;12513;p8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80"/>
          <p:cNvGrpSpPr/>
          <p:nvPr/>
        </p:nvGrpSpPr>
        <p:grpSpPr>
          <a:xfrm>
            <a:off x="3210329" y="2046804"/>
            <a:ext cx="354363" cy="354745"/>
            <a:chOff x="3235438" y="1970604"/>
            <a:chExt cx="354363" cy="354745"/>
          </a:xfrm>
        </p:grpSpPr>
        <p:sp>
          <p:nvSpPr>
            <p:cNvPr id="12523" name="Google Shape;12523;p8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80"/>
          <p:cNvGrpSpPr/>
          <p:nvPr/>
        </p:nvGrpSpPr>
        <p:grpSpPr>
          <a:xfrm>
            <a:off x="1304475" y="2066125"/>
            <a:ext cx="341472" cy="335074"/>
            <a:chOff x="1329585" y="1989925"/>
            <a:chExt cx="341472" cy="335074"/>
          </a:xfrm>
        </p:grpSpPr>
        <p:sp>
          <p:nvSpPr>
            <p:cNvPr id="12537" name="Google Shape;12537;p8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80"/>
          <p:cNvGrpSpPr/>
          <p:nvPr/>
        </p:nvGrpSpPr>
        <p:grpSpPr>
          <a:xfrm>
            <a:off x="5566761" y="2066106"/>
            <a:ext cx="416649" cy="325597"/>
            <a:chOff x="5626763" y="2013829"/>
            <a:chExt cx="351722" cy="274788"/>
          </a:xfrm>
        </p:grpSpPr>
        <p:sp>
          <p:nvSpPr>
            <p:cNvPr id="12541" name="Google Shape;12541;p8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80"/>
          <p:cNvGrpSpPr/>
          <p:nvPr/>
        </p:nvGrpSpPr>
        <p:grpSpPr>
          <a:xfrm>
            <a:off x="7551495" y="2060077"/>
            <a:ext cx="276698" cy="333133"/>
            <a:chOff x="7576605" y="1983877"/>
            <a:chExt cx="276698" cy="333133"/>
          </a:xfrm>
        </p:grpSpPr>
        <p:sp>
          <p:nvSpPr>
            <p:cNvPr id="12552" name="Google Shape;12552;p8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80"/>
          <p:cNvGrpSpPr/>
          <p:nvPr/>
        </p:nvGrpSpPr>
        <p:grpSpPr>
          <a:xfrm>
            <a:off x="828458" y="2051738"/>
            <a:ext cx="337334" cy="353599"/>
            <a:chOff x="853568" y="1975538"/>
            <a:chExt cx="337334" cy="353599"/>
          </a:xfrm>
        </p:grpSpPr>
        <p:sp>
          <p:nvSpPr>
            <p:cNvPr id="12555" name="Google Shape;12555;p8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80"/>
          <p:cNvGrpSpPr/>
          <p:nvPr/>
        </p:nvGrpSpPr>
        <p:grpSpPr>
          <a:xfrm>
            <a:off x="2733192" y="2085828"/>
            <a:ext cx="327085" cy="277080"/>
            <a:chOff x="2770052" y="2009628"/>
            <a:chExt cx="327085" cy="277080"/>
          </a:xfrm>
        </p:grpSpPr>
        <p:sp>
          <p:nvSpPr>
            <p:cNvPr id="12560" name="Google Shape;12560;p8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2" name="Google Shape;12562;p80"/>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3" name="Google Shape;12563;p80"/>
          <p:cNvGrpSpPr/>
          <p:nvPr/>
        </p:nvGrpSpPr>
        <p:grpSpPr>
          <a:xfrm>
            <a:off x="4170289" y="2046804"/>
            <a:ext cx="344878" cy="343573"/>
            <a:chOff x="4195399" y="1970604"/>
            <a:chExt cx="344878" cy="343573"/>
          </a:xfrm>
        </p:grpSpPr>
        <p:sp>
          <p:nvSpPr>
            <p:cNvPr id="12564" name="Google Shape;12564;p8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80"/>
          <p:cNvGrpSpPr/>
          <p:nvPr/>
        </p:nvGrpSpPr>
        <p:grpSpPr>
          <a:xfrm>
            <a:off x="4649681" y="2053647"/>
            <a:ext cx="344528" cy="344114"/>
            <a:chOff x="4674791" y="1977447"/>
            <a:chExt cx="344528" cy="344114"/>
          </a:xfrm>
        </p:grpSpPr>
        <p:sp>
          <p:nvSpPr>
            <p:cNvPr id="12569" name="Google Shape;12569;p8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80"/>
          <p:cNvGrpSpPr/>
          <p:nvPr/>
        </p:nvGrpSpPr>
        <p:grpSpPr>
          <a:xfrm>
            <a:off x="6058700" y="1623497"/>
            <a:ext cx="382819" cy="310788"/>
            <a:chOff x="6083810" y="1547297"/>
            <a:chExt cx="382819" cy="310788"/>
          </a:xfrm>
        </p:grpSpPr>
        <p:sp>
          <p:nvSpPr>
            <p:cNvPr id="12596" name="Google Shape;12596;p8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0"/>
          <p:cNvGrpSpPr/>
          <p:nvPr/>
        </p:nvGrpSpPr>
        <p:grpSpPr>
          <a:xfrm>
            <a:off x="6533190" y="1614393"/>
            <a:ext cx="382788" cy="328613"/>
            <a:chOff x="6558300" y="1538193"/>
            <a:chExt cx="382788" cy="328613"/>
          </a:xfrm>
        </p:grpSpPr>
        <p:sp>
          <p:nvSpPr>
            <p:cNvPr id="12615" name="Google Shape;12615;p8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7" name="Google Shape;12617;p80"/>
          <p:cNvGrpSpPr/>
          <p:nvPr/>
        </p:nvGrpSpPr>
        <p:grpSpPr>
          <a:xfrm>
            <a:off x="5168892" y="1587497"/>
            <a:ext cx="259605" cy="346024"/>
            <a:chOff x="5194002" y="1511297"/>
            <a:chExt cx="259605" cy="346024"/>
          </a:xfrm>
        </p:grpSpPr>
        <p:sp>
          <p:nvSpPr>
            <p:cNvPr id="12618" name="Google Shape;12618;p8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80"/>
          <p:cNvGrpSpPr/>
          <p:nvPr/>
        </p:nvGrpSpPr>
        <p:grpSpPr>
          <a:xfrm>
            <a:off x="1369631" y="1588261"/>
            <a:ext cx="252444" cy="351722"/>
            <a:chOff x="1394741" y="1512061"/>
            <a:chExt cx="252444" cy="351722"/>
          </a:xfrm>
        </p:grpSpPr>
        <p:sp>
          <p:nvSpPr>
            <p:cNvPr id="12623" name="Google Shape;12623;p8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80"/>
          <p:cNvGrpSpPr/>
          <p:nvPr/>
        </p:nvGrpSpPr>
        <p:grpSpPr>
          <a:xfrm>
            <a:off x="829986" y="1580685"/>
            <a:ext cx="380910" cy="339594"/>
            <a:chOff x="855096" y="1504485"/>
            <a:chExt cx="380910" cy="339594"/>
          </a:xfrm>
        </p:grpSpPr>
        <p:sp>
          <p:nvSpPr>
            <p:cNvPr id="12641" name="Google Shape;12641;p8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80"/>
          <p:cNvGrpSpPr/>
          <p:nvPr/>
        </p:nvGrpSpPr>
        <p:grpSpPr>
          <a:xfrm>
            <a:off x="1794466" y="1587879"/>
            <a:ext cx="352103" cy="352103"/>
            <a:chOff x="1819576" y="1511679"/>
            <a:chExt cx="352103" cy="352103"/>
          </a:xfrm>
        </p:grpSpPr>
        <p:sp>
          <p:nvSpPr>
            <p:cNvPr id="12647" name="Google Shape;12647;p8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80"/>
          <p:cNvGrpSpPr/>
          <p:nvPr/>
        </p:nvGrpSpPr>
        <p:grpSpPr>
          <a:xfrm>
            <a:off x="5595987" y="1576961"/>
            <a:ext cx="371424" cy="355446"/>
            <a:chOff x="5621097" y="1500761"/>
            <a:chExt cx="371424" cy="355446"/>
          </a:xfrm>
        </p:grpSpPr>
        <p:sp>
          <p:nvSpPr>
            <p:cNvPr id="12652" name="Google Shape;12652;p8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0"/>
          <p:cNvGrpSpPr/>
          <p:nvPr/>
        </p:nvGrpSpPr>
        <p:grpSpPr>
          <a:xfrm>
            <a:off x="4645129" y="1617799"/>
            <a:ext cx="359679" cy="321833"/>
            <a:chOff x="4670239" y="1541599"/>
            <a:chExt cx="359679" cy="321833"/>
          </a:xfrm>
        </p:grpSpPr>
        <p:sp>
          <p:nvSpPr>
            <p:cNvPr id="12655" name="Google Shape;12655;p8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80"/>
          <p:cNvGrpSpPr/>
          <p:nvPr/>
        </p:nvGrpSpPr>
        <p:grpSpPr>
          <a:xfrm>
            <a:off x="4187319" y="1578585"/>
            <a:ext cx="321037" cy="353822"/>
            <a:chOff x="4212429" y="1502385"/>
            <a:chExt cx="321037" cy="353822"/>
          </a:xfrm>
        </p:grpSpPr>
        <p:sp>
          <p:nvSpPr>
            <p:cNvPr id="12661" name="Google Shape;12661;p8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80"/>
          <p:cNvGrpSpPr/>
          <p:nvPr/>
        </p:nvGrpSpPr>
        <p:grpSpPr>
          <a:xfrm>
            <a:off x="2277678" y="1582181"/>
            <a:ext cx="336188" cy="335425"/>
            <a:chOff x="2302788" y="1505981"/>
            <a:chExt cx="336188" cy="335425"/>
          </a:xfrm>
        </p:grpSpPr>
        <p:sp>
          <p:nvSpPr>
            <p:cNvPr id="12666" name="Google Shape;12666;p8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3" name="Google Shape;12683;p80"/>
          <p:cNvGrpSpPr/>
          <p:nvPr/>
        </p:nvGrpSpPr>
        <p:grpSpPr>
          <a:xfrm>
            <a:off x="2755191" y="1598096"/>
            <a:ext cx="333133" cy="321037"/>
            <a:chOff x="2780301" y="1521896"/>
            <a:chExt cx="333133" cy="321037"/>
          </a:xfrm>
        </p:grpSpPr>
        <p:sp>
          <p:nvSpPr>
            <p:cNvPr id="12684" name="Google Shape;12684;p8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80"/>
          <p:cNvGrpSpPr/>
          <p:nvPr/>
        </p:nvGrpSpPr>
        <p:grpSpPr>
          <a:xfrm>
            <a:off x="3291049" y="1591285"/>
            <a:ext cx="211892" cy="339594"/>
            <a:chOff x="3316159" y="1515085"/>
            <a:chExt cx="211892" cy="339594"/>
          </a:xfrm>
        </p:grpSpPr>
        <p:sp>
          <p:nvSpPr>
            <p:cNvPr id="12705" name="Google Shape;12705;p8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80"/>
            <p:cNvGrpSpPr/>
            <p:nvPr/>
          </p:nvGrpSpPr>
          <p:grpSpPr>
            <a:xfrm>
              <a:off x="3316159" y="1515085"/>
              <a:ext cx="211892" cy="339594"/>
              <a:chOff x="3316159" y="1515085"/>
              <a:chExt cx="211892" cy="339594"/>
            </a:xfrm>
          </p:grpSpPr>
          <p:sp>
            <p:nvSpPr>
              <p:cNvPr id="12709" name="Google Shape;12709;p8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15" name="Google Shape;12715;p80"/>
          <p:cNvGrpSpPr/>
          <p:nvPr/>
        </p:nvGrpSpPr>
        <p:grpSpPr>
          <a:xfrm>
            <a:off x="3691248" y="1620855"/>
            <a:ext cx="361971" cy="314958"/>
            <a:chOff x="3716358" y="1544655"/>
            <a:chExt cx="361971" cy="314958"/>
          </a:xfrm>
        </p:grpSpPr>
        <p:sp>
          <p:nvSpPr>
            <p:cNvPr id="12716" name="Google Shape;12716;p8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1" name="Google Shape;12721;p80"/>
            <p:cNvGrpSpPr/>
            <p:nvPr/>
          </p:nvGrpSpPr>
          <p:grpSpPr>
            <a:xfrm>
              <a:off x="3716358" y="1544655"/>
              <a:ext cx="361971" cy="314958"/>
              <a:chOff x="3716358" y="1544655"/>
              <a:chExt cx="361971" cy="314958"/>
            </a:xfrm>
          </p:grpSpPr>
          <p:sp>
            <p:nvSpPr>
              <p:cNvPr id="12722" name="Google Shape;12722;p8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7" name="Google Shape;12727;p80"/>
          <p:cNvGrpSpPr/>
          <p:nvPr/>
        </p:nvGrpSpPr>
        <p:grpSpPr>
          <a:xfrm>
            <a:off x="6986814" y="1633752"/>
            <a:ext cx="499533" cy="305136"/>
            <a:chOff x="7009649" y="1541981"/>
            <a:chExt cx="524940" cy="320655"/>
          </a:xfrm>
        </p:grpSpPr>
        <p:sp>
          <p:nvSpPr>
            <p:cNvPr id="12728" name="Google Shape;12728;p8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6" name="Google Shape;12736;p80"/>
          <p:cNvGrpSpPr/>
          <p:nvPr/>
        </p:nvGrpSpPr>
        <p:grpSpPr>
          <a:xfrm>
            <a:off x="8008924" y="1594309"/>
            <a:ext cx="282746" cy="340358"/>
            <a:chOff x="8034034" y="1518109"/>
            <a:chExt cx="282746" cy="340358"/>
          </a:xfrm>
        </p:grpSpPr>
        <p:sp>
          <p:nvSpPr>
            <p:cNvPr id="12737" name="Google Shape;12737;p8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80"/>
          <p:cNvGrpSpPr/>
          <p:nvPr/>
        </p:nvGrpSpPr>
        <p:grpSpPr>
          <a:xfrm>
            <a:off x="7557192" y="1576134"/>
            <a:ext cx="369133" cy="360411"/>
            <a:chOff x="7582302" y="1499934"/>
            <a:chExt cx="369133" cy="360411"/>
          </a:xfrm>
        </p:grpSpPr>
        <p:sp>
          <p:nvSpPr>
            <p:cNvPr id="12742" name="Google Shape;12742;p8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80"/>
          <p:cNvGrpSpPr/>
          <p:nvPr/>
        </p:nvGrpSpPr>
        <p:grpSpPr>
          <a:xfrm>
            <a:off x="6170979" y="3893352"/>
            <a:ext cx="346056" cy="345674"/>
            <a:chOff x="2238181" y="4120624"/>
            <a:chExt cx="346056" cy="345674"/>
          </a:xfrm>
        </p:grpSpPr>
        <p:grpSp>
          <p:nvGrpSpPr>
            <p:cNvPr id="12748" name="Google Shape;12748;p80"/>
            <p:cNvGrpSpPr/>
            <p:nvPr/>
          </p:nvGrpSpPr>
          <p:grpSpPr>
            <a:xfrm>
              <a:off x="2309155" y="4177413"/>
              <a:ext cx="203862" cy="231903"/>
              <a:chOff x="1512725" y="258500"/>
              <a:chExt cx="4570900" cy="5199625"/>
            </a:xfrm>
          </p:grpSpPr>
          <p:sp>
            <p:nvSpPr>
              <p:cNvPr id="12749" name="Google Shape;12749;p8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1" name="Google Shape;12751;p8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2" name="Google Shape;12752;p8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56"/>
        <p:cNvGrpSpPr/>
        <p:nvPr/>
      </p:nvGrpSpPr>
      <p:grpSpPr>
        <a:xfrm>
          <a:off x="0" y="0"/>
          <a:ext cx="0" cy="0"/>
          <a:chOff x="0" y="0"/>
          <a:chExt cx="0" cy="0"/>
        </a:xfrm>
      </p:grpSpPr>
      <p:pic>
        <p:nvPicPr>
          <p:cNvPr id="12757" name="Google Shape;12757;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pic>
        <p:nvPicPr>
          <p:cNvPr id="466" name="Google Shape;466;p38"/>
          <p:cNvPicPr preferRelativeResize="0"/>
          <p:nvPr/>
        </p:nvPicPr>
        <p:blipFill rotWithShape="1">
          <a:blip r:embed="rId3">
            <a:alphaModFix/>
          </a:blip>
          <a:srcRect l="4978" t="16540" r="4987" b="16547"/>
          <a:stretch/>
        </p:blipFill>
        <p:spPr>
          <a:xfrm>
            <a:off x="6045318" y="624399"/>
            <a:ext cx="2963099" cy="3894702"/>
          </a:xfrm>
          <a:prstGeom prst="rect">
            <a:avLst/>
          </a:prstGeom>
          <a:noFill/>
          <a:ln>
            <a:noFill/>
          </a:ln>
        </p:spPr>
      </p:pic>
      <p:sp>
        <p:nvSpPr>
          <p:cNvPr id="10" name="TextBox 9">
            <a:extLst>
              <a:ext uri="{FF2B5EF4-FFF2-40B4-BE49-F238E27FC236}">
                <a16:creationId xmlns:a16="http://schemas.microsoft.com/office/drawing/2014/main" id="{6DEA8B15-B034-9865-9FA8-A3B76A2C3648}"/>
              </a:ext>
            </a:extLst>
          </p:cNvPr>
          <p:cNvSpPr txBox="1"/>
          <p:nvPr/>
        </p:nvSpPr>
        <p:spPr>
          <a:xfrm>
            <a:off x="514350" y="231984"/>
            <a:ext cx="4456669" cy="784830"/>
          </a:xfrm>
          <a:prstGeom prst="rect">
            <a:avLst/>
          </a:prstGeom>
          <a:noFill/>
        </p:spPr>
        <p:txBody>
          <a:bodyPr wrap="none" rtlCol="0">
            <a:spAutoFit/>
          </a:bodyPr>
          <a:lstStyle/>
          <a:p>
            <a:r>
              <a:rPr lang="en-IN" sz="4500" b="1" dirty="0">
                <a:solidFill>
                  <a:schemeClr val="lt2"/>
                </a:solidFill>
                <a:latin typeface="Cuprum"/>
                <a:sym typeface="Cuprum"/>
              </a:rPr>
              <a:t>DATA DESCRIPTION</a:t>
            </a:r>
          </a:p>
        </p:txBody>
      </p:sp>
      <p:sp>
        <p:nvSpPr>
          <p:cNvPr id="11" name="TextBox 10">
            <a:extLst>
              <a:ext uri="{FF2B5EF4-FFF2-40B4-BE49-F238E27FC236}">
                <a16:creationId xmlns:a16="http://schemas.microsoft.com/office/drawing/2014/main" id="{3BD40065-8CC4-3EF6-335E-8E7A434A04C9}"/>
              </a:ext>
            </a:extLst>
          </p:cNvPr>
          <p:cNvSpPr txBox="1"/>
          <p:nvPr/>
        </p:nvSpPr>
        <p:spPr>
          <a:xfrm>
            <a:off x="514350" y="1011417"/>
            <a:ext cx="5530968" cy="3293209"/>
          </a:xfrm>
          <a:prstGeom prst="rect">
            <a:avLst/>
          </a:prstGeom>
          <a:noFill/>
        </p:spPr>
        <p:txBody>
          <a:bodyPr wrap="square" rtlCol="0">
            <a:spAutoFit/>
          </a:bodyPr>
          <a:lstStyle/>
          <a:p>
            <a:r>
              <a:rPr lang="en-US" sz="1600" b="0" i="1" dirty="0">
                <a:solidFill>
                  <a:srgbClr val="374151"/>
                </a:solidFill>
                <a:effectLst/>
                <a:latin typeface="Söhne"/>
              </a:rPr>
              <a:t>This dataset, compiled in 1988, comprises information from four distinct databases: Cleveland, Hungary, Switzerland, and Long Beach V. It encompasses 76 attributes. While it is extensive, this dataset has been predominantly utilized in published experiments focusing on a subset of 14 key features. The critical "target" field denotes the percentage of heart attack risk in patients.</a:t>
            </a:r>
            <a:r>
              <a:rPr lang="en-US" sz="1100" b="0" i="1" dirty="0">
                <a:solidFill>
                  <a:srgbClr val="374151"/>
                </a:solidFill>
                <a:effectLst/>
                <a:latin typeface="Söhne"/>
              </a:rPr>
              <a:t> </a:t>
            </a:r>
          </a:p>
          <a:p>
            <a:endParaRPr lang="en-US" sz="1600" i="1" dirty="0">
              <a:solidFill>
                <a:srgbClr val="374151"/>
              </a:solidFill>
              <a:latin typeface="Söhne"/>
            </a:endParaRPr>
          </a:p>
          <a:p>
            <a:r>
              <a:rPr lang="en-US" sz="1600" i="1" dirty="0">
                <a:solidFill>
                  <a:srgbClr val="374151"/>
                </a:solidFill>
                <a:latin typeface="Söhne"/>
              </a:rPr>
              <a:t>In this presentation, we unravel the intricacies of heart attack prediction, exploring how machine learning tools can revolutionize risk assessment.</a:t>
            </a:r>
          </a:p>
          <a:p>
            <a:r>
              <a:rPr lang="en-US" sz="1600" i="1" dirty="0">
                <a:solidFill>
                  <a:srgbClr val="374151"/>
                </a:solidFill>
                <a:latin typeface="Söhne"/>
              </a:rPr>
              <a:t>Dataset Link: </a:t>
            </a:r>
            <a:r>
              <a:rPr lang="en-US" sz="1600" i="1" dirty="0">
                <a:solidFill>
                  <a:srgbClr val="374151"/>
                </a:solidFill>
                <a:latin typeface="Söhne"/>
                <a:hlinkClick r:id="rId4"/>
              </a:rPr>
              <a:t>https://www.kaggle.com/datasets/juledz/heart-attack-prediction/data</a:t>
            </a:r>
            <a:endParaRPr lang="en-IN" sz="1600" i="1" dirty="0">
              <a:solidFill>
                <a:srgbClr val="374151"/>
              </a:solidFill>
              <a:latin typeface="Söhn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B15A2-7695-EE96-55C6-5130E42F73F3}"/>
              </a:ext>
            </a:extLst>
          </p:cNvPr>
          <p:cNvSpPr>
            <a:spLocks noGrp="1"/>
          </p:cNvSpPr>
          <p:nvPr>
            <p:ph type="title"/>
          </p:nvPr>
        </p:nvSpPr>
        <p:spPr>
          <a:xfrm>
            <a:off x="441702" y="102125"/>
            <a:ext cx="7704000" cy="572700"/>
          </a:xfrm>
        </p:spPr>
        <p:txBody>
          <a:bodyPr/>
          <a:lstStyle/>
          <a:p>
            <a:r>
              <a:rPr lang="en-IN" sz="4500" b="1" dirty="0">
                <a:solidFill>
                  <a:schemeClr val="lt2"/>
                </a:solidFill>
                <a:latin typeface="Cuprum"/>
                <a:sym typeface="Cuprum"/>
              </a:rPr>
              <a:t>DATA ATTRIBUTES</a:t>
            </a:r>
            <a:endParaRPr lang="en-IN" sz="4500" dirty="0"/>
          </a:p>
        </p:txBody>
      </p:sp>
      <p:sp>
        <p:nvSpPr>
          <p:cNvPr id="3" name="TextBox 2">
            <a:extLst>
              <a:ext uri="{FF2B5EF4-FFF2-40B4-BE49-F238E27FC236}">
                <a16:creationId xmlns:a16="http://schemas.microsoft.com/office/drawing/2014/main" id="{1915F12E-4E17-655E-2EB8-D827EECF9392}"/>
              </a:ext>
            </a:extLst>
          </p:cNvPr>
          <p:cNvSpPr txBox="1"/>
          <p:nvPr/>
        </p:nvSpPr>
        <p:spPr>
          <a:xfrm>
            <a:off x="698877" y="932558"/>
            <a:ext cx="8260595" cy="4108817"/>
          </a:xfrm>
          <a:prstGeom prst="rect">
            <a:avLst/>
          </a:prstGeom>
          <a:noFill/>
        </p:spPr>
        <p:txBody>
          <a:bodyPr wrap="square" rtlCol="0">
            <a:spAutoFit/>
          </a:bodyPr>
          <a:lstStyle/>
          <a:p>
            <a:pPr algn="l">
              <a:spcAft>
                <a:spcPts val="600"/>
              </a:spcAft>
              <a:buFont typeface="+mj-lt"/>
              <a:buAutoNum type="arabicPeriod"/>
            </a:pPr>
            <a:r>
              <a:rPr lang="en-US" b="1" i="0" dirty="0">
                <a:solidFill>
                  <a:srgbClr val="374151"/>
                </a:solidFill>
                <a:effectLst/>
                <a:latin typeface="Söhne"/>
              </a:rPr>
              <a:t> Age:</a:t>
            </a:r>
            <a:r>
              <a:rPr lang="en-US" b="0" i="0" dirty="0">
                <a:solidFill>
                  <a:srgbClr val="374151"/>
                </a:solidFill>
                <a:effectLst/>
                <a:latin typeface="Söhne"/>
              </a:rPr>
              <a:t> Numeric (e.g., 52) - The age of the patient.</a:t>
            </a:r>
          </a:p>
          <a:p>
            <a:pPr algn="l">
              <a:spcAft>
                <a:spcPts val="600"/>
              </a:spcAft>
              <a:buFont typeface="+mj-lt"/>
              <a:buAutoNum type="arabicPeriod"/>
            </a:pPr>
            <a:r>
              <a:rPr lang="en-US" b="1" i="0" dirty="0">
                <a:solidFill>
                  <a:srgbClr val="374151"/>
                </a:solidFill>
                <a:effectLst/>
                <a:latin typeface="Söhne"/>
              </a:rPr>
              <a:t> Sex:</a:t>
            </a:r>
            <a:r>
              <a:rPr lang="en-US" b="0" i="0" dirty="0">
                <a:solidFill>
                  <a:srgbClr val="374151"/>
                </a:solidFill>
                <a:effectLst/>
                <a:latin typeface="Söhne"/>
              </a:rPr>
              <a:t> Categorical (0: Female, 1: Male) - Gender of the patient.</a:t>
            </a:r>
          </a:p>
          <a:p>
            <a:pPr algn="l">
              <a:spcAft>
                <a:spcPts val="600"/>
              </a:spcAft>
              <a:buFont typeface="+mj-lt"/>
              <a:buAutoNum type="arabicPeriod"/>
            </a:pPr>
            <a:r>
              <a:rPr lang="en-US" b="1" i="0" dirty="0">
                <a:solidFill>
                  <a:srgbClr val="374151"/>
                </a:solidFill>
                <a:effectLst/>
                <a:latin typeface="Söhne"/>
              </a:rPr>
              <a:t> Chest Pain Type:</a:t>
            </a:r>
            <a:r>
              <a:rPr lang="en-US" b="0" i="0" dirty="0">
                <a:solidFill>
                  <a:srgbClr val="374151"/>
                </a:solidFill>
                <a:effectLst/>
                <a:latin typeface="Söhne"/>
              </a:rPr>
              <a:t> The type of chest pain reported by the patient.</a:t>
            </a:r>
          </a:p>
          <a:p>
            <a:pPr algn="l">
              <a:spcAft>
                <a:spcPts val="600"/>
              </a:spcAft>
              <a:buFont typeface="+mj-lt"/>
              <a:buAutoNum type="arabicPeriod"/>
            </a:pPr>
            <a:r>
              <a:rPr lang="en-US" b="1" i="0" dirty="0">
                <a:solidFill>
                  <a:srgbClr val="374151"/>
                </a:solidFill>
                <a:effectLst/>
                <a:latin typeface="Söhne"/>
              </a:rPr>
              <a:t> Resting Blood Pressure:</a:t>
            </a:r>
            <a:r>
              <a:rPr lang="en-US" b="0" i="0" dirty="0">
                <a:solidFill>
                  <a:srgbClr val="374151"/>
                </a:solidFill>
                <a:effectLst/>
                <a:latin typeface="Söhne"/>
              </a:rPr>
              <a:t> Numeric - The resting blood pressure of the patient.</a:t>
            </a:r>
          </a:p>
          <a:p>
            <a:pPr algn="l">
              <a:spcAft>
                <a:spcPts val="600"/>
              </a:spcAft>
              <a:buFont typeface="+mj-lt"/>
              <a:buAutoNum type="arabicPeriod"/>
            </a:pPr>
            <a:r>
              <a:rPr lang="en-US" b="1" i="0" dirty="0">
                <a:solidFill>
                  <a:srgbClr val="374151"/>
                </a:solidFill>
                <a:effectLst/>
                <a:latin typeface="Söhne"/>
              </a:rPr>
              <a:t> Serum Cholesterol:</a:t>
            </a:r>
            <a:r>
              <a:rPr lang="en-US" b="0" i="0" dirty="0">
                <a:solidFill>
                  <a:srgbClr val="374151"/>
                </a:solidFill>
                <a:effectLst/>
                <a:latin typeface="Söhne"/>
              </a:rPr>
              <a:t> Numeric in mg/dL (e.g., 212) - Serum cholesterol level in milligrams per deciliter.</a:t>
            </a:r>
          </a:p>
          <a:p>
            <a:pPr algn="l">
              <a:spcAft>
                <a:spcPts val="600"/>
              </a:spcAft>
              <a:buFont typeface="+mj-lt"/>
              <a:buAutoNum type="arabicPeriod"/>
            </a:pPr>
            <a:r>
              <a:rPr lang="en-US" b="1" i="0" dirty="0">
                <a:solidFill>
                  <a:srgbClr val="374151"/>
                </a:solidFill>
                <a:effectLst/>
                <a:latin typeface="Söhne"/>
              </a:rPr>
              <a:t> Fasting Blood Sugar:</a:t>
            </a:r>
            <a:r>
              <a:rPr lang="en-US" b="0" i="0" dirty="0">
                <a:solidFill>
                  <a:srgbClr val="374151"/>
                </a:solidFill>
                <a:effectLst/>
                <a:latin typeface="Söhne"/>
              </a:rPr>
              <a:t> Categorical (0: &lt;= 120 mg/dL, 1: &gt; 120 mg/dL) - Fasting blood sugar level.</a:t>
            </a:r>
          </a:p>
          <a:p>
            <a:pPr algn="l">
              <a:spcAft>
                <a:spcPts val="600"/>
              </a:spcAft>
              <a:buFont typeface="+mj-lt"/>
              <a:buAutoNum type="arabicPeriod"/>
            </a:pPr>
            <a:r>
              <a:rPr lang="en-US" b="1" i="0" dirty="0">
                <a:solidFill>
                  <a:srgbClr val="374151"/>
                </a:solidFill>
                <a:effectLst/>
                <a:latin typeface="Söhne"/>
              </a:rPr>
              <a:t> Resting Electrocardiographic Results:</a:t>
            </a:r>
            <a:r>
              <a:rPr lang="en-US" b="0" i="0" dirty="0">
                <a:solidFill>
                  <a:srgbClr val="374151"/>
                </a:solidFill>
                <a:effectLst/>
                <a:latin typeface="Söhne"/>
              </a:rPr>
              <a:t>  Results of resting electrocardiogram.</a:t>
            </a:r>
          </a:p>
          <a:p>
            <a:pPr algn="l">
              <a:spcAft>
                <a:spcPts val="600"/>
              </a:spcAft>
              <a:buFont typeface="+mj-lt"/>
              <a:buAutoNum type="arabicPeriod"/>
            </a:pPr>
            <a:r>
              <a:rPr lang="en-US" b="1" i="0" dirty="0">
                <a:solidFill>
                  <a:srgbClr val="374151"/>
                </a:solidFill>
                <a:effectLst/>
                <a:latin typeface="Söhne"/>
              </a:rPr>
              <a:t> Maximum Heart Rate Achieved:</a:t>
            </a:r>
            <a:r>
              <a:rPr lang="en-US" b="0" i="0" dirty="0">
                <a:solidFill>
                  <a:srgbClr val="374151"/>
                </a:solidFill>
                <a:effectLst/>
                <a:latin typeface="Söhne"/>
              </a:rPr>
              <a:t> Numeric (e.g., 168) - The maximum heart rate achieved during the exercise.</a:t>
            </a:r>
          </a:p>
          <a:p>
            <a:pPr algn="l">
              <a:spcAft>
                <a:spcPts val="600"/>
              </a:spcAft>
              <a:buFont typeface="+mj-lt"/>
              <a:buAutoNum type="arabicPeriod"/>
            </a:pPr>
            <a:r>
              <a:rPr lang="en-US" b="1" i="0" dirty="0">
                <a:solidFill>
                  <a:srgbClr val="374151"/>
                </a:solidFill>
                <a:effectLst/>
                <a:latin typeface="Söhne"/>
              </a:rPr>
              <a:t> Exercise-Induced Angina:</a:t>
            </a:r>
            <a:r>
              <a:rPr lang="en-US" b="0" i="0" dirty="0">
                <a:solidFill>
                  <a:srgbClr val="374151"/>
                </a:solidFill>
                <a:effectLst/>
                <a:latin typeface="Söhne"/>
              </a:rPr>
              <a:t> Categorical (0: No, 1: Yes) - Presence or absence of exercise-induced angina.</a:t>
            </a:r>
          </a:p>
          <a:p>
            <a:pPr algn="l">
              <a:spcAft>
                <a:spcPts val="600"/>
              </a:spcAft>
              <a:buFont typeface="+mj-lt"/>
              <a:buAutoNum type="arabicPeriod"/>
            </a:pPr>
            <a:r>
              <a:rPr lang="en-US" b="1" i="0" dirty="0">
                <a:solidFill>
                  <a:srgbClr val="374151"/>
                </a:solidFill>
                <a:effectLst/>
                <a:latin typeface="Söhne"/>
              </a:rPr>
              <a:t> Oldpeak (ST Depression):</a:t>
            </a:r>
            <a:r>
              <a:rPr lang="en-US" b="0" i="0" dirty="0">
                <a:solidFill>
                  <a:srgbClr val="374151"/>
                </a:solidFill>
                <a:effectLst/>
                <a:latin typeface="Söhne"/>
              </a:rPr>
              <a:t> Numeric (e.g., 1.0) - ST depression induced by exercise relative to rest.</a:t>
            </a:r>
          </a:p>
          <a:p>
            <a:pPr algn="l">
              <a:spcAft>
                <a:spcPts val="600"/>
              </a:spcAft>
              <a:buFont typeface="+mj-lt"/>
              <a:buAutoNum type="arabicPeriod"/>
            </a:pPr>
            <a:r>
              <a:rPr lang="en-US" b="1" i="0" dirty="0">
                <a:solidFill>
                  <a:srgbClr val="374151"/>
                </a:solidFill>
                <a:effectLst/>
                <a:latin typeface="Söhne"/>
              </a:rPr>
              <a:t> Slope of Peak Exercise ST Segment:</a:t>
            </a:r>
            <a:r>
              <a:rPr lang="en-US" b="0" i="0" dirty="0">
                <a:solidFill>
                  <a:srgbClr val="374151"/>
                </a:solidFill>
                <a:effectLst/>
                <a:latin typeface="Söhne"/>
              </a:rPr>
              <a:t> Slope of the peak exercise ST segment.</a:t>
            </a:r>
          </a:p>
          <a:p>
            <a:pPr algn="l">
              <a:spcAft>
                <a:spcPts val="600"/>
              </a:spcAft>
              <a:buFont typeface="+mj-lt"/>
              <a:buAutoNum type="arabicPeriod"/>
            </a:pPr>
            <a:r>
              <a:rPr lang="en-US" b="1" i="0" dirty="0">
                <a:solidFill>
                  <a:srgbClr val="374151"/>
                </a:solidFill>
                <a:effectLst/>
                <a:latin typeface="Söhne"/>
              </a:rPr>
              <a:t> Number of Major Vessels Colored by Fluoroscopy:</a:t>
            </a:r>
            <a:r>
              <a:rPr lang="en-US" b="0" i="0" dirty="0">
                <a:solidFill>
                  <a:srgbClr val="374151"/>
                </a:solidFill>
                <a:effectLst/>
                <a:latin typeface="Söhne"/>
              </a:rPr>
              <a:t> Number of major vessels colored by fluoroscopy.</a:t>
            </a:r>
          </a:p>
          <a:p>
            <a:pPr algn="l">
              <a:spcAft>
                <a:spcPts val="600"/>
              </a:spcAft>
              <a:buFont typeface="+mj-lt"/>
              <a:buAutoNum type="arabicPeriod"/>
            </a:pPr>
            <a:r>
              <a:rPr lang="en-US" b="1" i="0" dirty="0">
                <a:solidFill>
                  <a:srgbClr val="374151"/>
                </a:solidFill>
                <a:effectLst/>
                <a:latin typeface="Söhne"/>
              </a:rPr>
              <a:t> Thalassemia:</a:t>
            </a:r>
            <a:r>
              <a:rPr lang="en-US" b="0" i="0" dirty="0">
                <a:solidFill>
                  <a:srgbClr val="374151"/>
                </a:solidFill>
                <a:effectLst/>
                <a:latin typeface="Söhne"/>
              </a:rPr>
              <a:t> Categorical (0: Normal, 1: Fixed Defect, 2: Reversible Defect) - Thalassemia category.</a:t>
            </a:r>
          </a:p>
          <a:p>
            <a:pPr>
              <a:spcAft>
                <a:spcPts val="600"/>
              </a:spcAft>
            </a:pPr>
            <a:endParaRPr lang="en-IN" dirty="0"/>
          </a:p>
        </p:txBody>
      </p:sp>
    </p:spTree>
    <p:extLst>
      <p:ext uri="{BB962C8B-B14F-4D97-AF65-F5344CB8AC3E}">
        <p14:creationId xmlns:p14="http://schemas.microsoft.com/office/powerpoint/2010/main" val="79988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962D2C1-8B62-11C9-0B32-18D2714A71C4}"/>
              </a:ext>
            </a:extLst>
          </p:cNvPr>
          <p:cNvPicPr>
            <a:picLocks noChangeAspect="1"/>
          </p:cNvPicPr>
          <p:nvPr/>
        </p:nvPicPr>
        <p:blipFill>
          <a:blip r:embed="rId2"/>
          <a:stretch>
            <a:fillRect/>
          </a:stretch>
        </p:blipFill>
        <p:spPr>
          <a:xfrm>
            <a:off x="691425" y="1193148"/>
            <a:ext cx="2771391" cy="2757203"/>
          </a:xfrm>
          <a:prstGeom prst="rect">
            <a:avLst/>
          </a:prstGeom>
        </p:spPr>
      </p:pic>
    </p:spTree>
    <p:extLst>
      <p:ext uri="{BB962C8B-B14F-4D97-AF65-F5344CB8AC3E}">
        <p14:creationId xmlns:p14="http://schemas.microsoft.com/office/powerpoint/2010/main" val="7535274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D65F455-B4E1-B9B6-E067-20BEFC34B681}"/>
              </a:ext>
            </a:extLst>
          </p:cNvPr>
          <p:cNvPicPr>
            <a:picLocks noChangeAspect="1"/>
          </p:cNvPicPr>
          <p:nvPr/>
        </p:nvPicPr>
        <p:blipFill>
          <a:blip r:embed="rId2"/>
          <a:stretch>
            <a:fillRect/>
          </a:stretch>
        </p:blipFill>
        <p:spPr>
          <a:xfrm>
            <a:off x="401725" y="1507018"/>
            <a:ext cx="3283708" cy="2129463"/>
          </a:xfrm>
          <a:prstGeom prst="rect">
            <a:avLst/>
          </a:prstGeom>
        </p:spPr>
      </p:pic>
    </p:spTree>
    <p:extLst>
      <p:ext uri="{BB962C8B-B14F-4D97-AF65-F5344CB8AC3E}">
        <p14:creationId xmlns:p14="http://schemas.microsoft.com/office/powerpoint/2010/main" val="849301403"/>
      </p:ext>
    </p:extLst>
  </p:cSld>
  <p:clrMapOvr>
    <a:masterClrMapping/>
  </p:clrMapOvr>
</p:sld>
</file>

<file path=ppt/theme/theme1.xml><?xml version="1.0" encoding="utf-8"?>
<a:theme xmlns:a="http://schemas.openxmlformats.org/drawingml/2006/main" name="Ventricular Septal Defects Clinical Case Report by Slidesgo">
  <a:themeElements>
    <a:clrScheme name="Simple Light">
      <a:dk1>
        <a:srgbClr val="434343"/>
      </a:dk1>
      <a:lt1>
        <a:srgbClr val="FFFFFF"/>
      </a:lt1>
      <a:dk2>
        <a:srgbClr val="157A9E"/>
      </a:dk2>
      <a:lt2>
        <a:srgbClr val="B82312"/>
      </a:lt2>
      <a:accent1>
        <a:srgbClr val="999999"/>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1423</TotalTime>
  <Words>2610</Words>
  <Application>Microsoft Office PowerPoint</Application>
  <PresentationFormat>On-screen Show (16:9)</PresentationFormat>
  <Paragraphs>366</Paragraphs>
  <Slides>54</Slides>
  <Notes>50</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54</vt:i4>
      </vt:variant>
    </vt:vector>
  </HeadingPairs>
  <TitlesOfParts>
    <vt:vector size="71" baseType="lpstr">
      <vt:lpstr>Bebas Neue</vt:lpstr>
      <vt:lpstr>Söhne</vt:lpstr>
      <vt:lpstr>Anaheim</vt:lpstr>
      <vt:lpstr>Actor</vt:lpstr>
      <vt:lpstr>Cuprum Medium</vt:lpstr>
      <vt:lpstr>Proxima Nova</vt:lpstr>
      <vt:lpstr>Manrope</vt:lpstr>
      <vt:lpstr>Cuprum SemiBold</vt:lpstr>
      <vt:lpstr>Roboto Medium</vt:lpstr>
      <vt:lpstr>Calibri</vt:lpstr>
      <vt:lpstr>Cairo</vt:lpstr>
      <vt:lpstr>Poppins Medium</vt:lpstr>
      <vt:lpstr>Amatic SC</vt:lpstr>
      <vt:lpstr>Arial</vt:lpstr>
      <vt:lpstr>Cuprum</vt:lpstr>
      <vt:lpstr>Ventricular Septal Defects Clinical Case Report by Slidesgo</vt:lpstr>
      <vt:lpstr>Slidesgo Final Pages</vt:lpstr>
      <vt:lpstr>HEART ATTACK PREDICTION  MACHINE LEARNING ANALYSIS</vt:lpstr>
      <vt:lpstr>PowerPoint Presentation</vt:lpstr>
      <vt:lpstr>01</vt:lpstr>
      <vt:lpstr>—CARLY FIORINA</vt:lpstr>
      <vt:lpstr>INTRODUCTION</vt:lpstr>
      <vt:lpstr>PowerPoint Presentation</vt:lpstr>
      <vt:lpstr>DATA ATTRIBUTES</vt:lpstr>
      <vt:lpstr>PowerPoint Presentation</vt:lpstr>
      <vt:lpstr>PowerPoint Presentation</vt:lpstr>
      <vt:lpstr>IDENTIFYING INFORMATION</vt:lpstr>
      <vt:lpstr>PATIENT MEDICAL HISTORY</vt:lpstr>
      <vt:lpstr>REVIEW OF SYSTEMS</vt:lpstr>
      <vt:lpstr>PHYSICAL EXAMINATION</vt:lpstr>
      <vt:lpstr>A PICTURE IS WORTH A THOUSAND WORDS</vt:lpstr>
      <vt:lpstr>DISCUSSION</vt:lpstr>
      <vt:lpstr>DISCUSSION SUMMARY</vt:lpstr>
      <vt:lpstr>COMPARISON</vt:lpstr>
      <vt:lpstr>DIAGNOSIS</vt:lpstr>
      <vt:lpstr>TREATMENT</vt:lpstr>
      <vt:lpstr>TOTAL PROPORTION OF CASES</vt:lpstr>
      <vt:lpstr>VSD INCIDENCE</vt:lpstr>
      <vt:lpstr>COMMON CASES</vt:lpstr>
      <vt:lpstr>AWESOME WORDS</vt:lpstr>
      <vt:lpstr>PATIENT MONITORING</vt:lpstr>
      <vt:lpstr>CONTRAINDICATIONS &amp; INDICATIONS </vt:lpstr>
      <vt:lpstr>POST-PREVENTION</vt:lpstr>
      <vt:lpstr>CASE TIMELINE</vt:lpstr>
      <vt:lpstr>148,000</vt:lpstr>
      <vt:lpstr>CONCLUSIONS</vt:lpstr>
      <vt:lpstr>MULTIMEDIA</vt:lpstr>
      <vt:lpstr>REFERENCES</vt:lpstr>
      <vt:lpstr>THANKS</vt:lpstr>
      <vt:lpstr>ALTERNATIVE RESOURCES</vt:lpstr>
      <vt:lpstr>RESOURCES</vt:lpstr>
      <vt:lpstr>CONTENTS OF THIS TEMPLATE</vt:lpstr>
      <vt:lpstr>THE PATIENT</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ATTACK PREDICTION  MACHINE LEARNING ANALYSIS</dc:title>
  <dc:creator>Aravind Kaspe</dc:creator>
  <cp:lastModifiedBy>kaspe Aravind kumar</cp:lastModifiedBy>
  <cp:revision>4</cp:revision>
  <dcterms:modified xsi:type="dcterms:W3CDTF">2024-02-01T23:02:05Z</dcterms:modified>
</cp:coreProperties>
</file>